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ink/ink159.xml" ContentType="application/inkml+xml"/>
  <Override PartName="/ppt/ink/ink160.xml" ContentType="application/inkml+xml"/>
  <Override PartName="/ppt/ink/ink161.xml" ContentType="application/inkml+xml"/>
  <Override PartName="/ppt/ink/ink162.xml" ContentType="application/inkml+xml"/>
  <Override PartName="/ppt/ink/ink163.xml" ContentType="application/inkml+xml"/>
  <Override PartName="/ppt/ink/ink164.xml" ContentType="application/inkml+xml"/>
  <Override PartName="/ppt/ink/ink165.xml" ContentType="application/inkml+xml"/>
  <Override PartName="/ppt/ink/ink166.xml" ContentType="application/inkml+xml"/>
  <Override PartName="/ppt/ink/ink167.xml" ContentType="application/inkml+xml"/>
  <Override PartName="/ppt/ink/ink168.xml" ContentType="application/inkml+xml"/>
  <Override PartName="/ppt/ink/ink169.xml" ContentType="application/inkml+xml"/>
  <Override PartName="/ppt/ink/ink170.xml" ContentType="application/inkml+xml"/>
  <Override PartName="/ppt/ink/ink171.xml" ContentType="application/inkml+xml"/>
  <Override PartName="/ppt/ink/ink172.xml" ContentType="application/inkml+xml"/>
  <Override PartName="/ppt/ink/ink173.xml" ContentType="application/inkml+xml"/>
  <Override PartName="/ppt/ink/ink174.xml" ContentType="application/inkml+xml"/>
  <Override PartName="/ppt/ink/ink175.xml" ContentType="application/inkml+xml"/>
  <Override PartName="/ppt/ink/ink176.xml" ContentType="application/inkml+xml"/>
  <Override PartName="/ppt/ink/ink177.xml" ContentType="application/inkml+xml"/>
  <Override PartName="/ppt/ink/ink178.xml" ContentType="application/inkml+xml"/>
  <Override PartName="/ppt/ink/ink179.xml" ContentType="application/inkml+xml"/>
  <Override PartName="/ppt/ink/ink180.xml" ContentType="application/inkml+xml"/>
  <Override PartName="/ppt/ink/ink181.xml" ContentType="application/inkml+xml"/>
  <Override PartName="/ppt/ink/ink182.xml" ContentType="application/inkml+xml"/>
  <Override PartName="/ppt/ink/ink183.xml" ContentType="application/inkml+xml"/>
  <Override PartName="/ppt/ink/ink184.xml" ContentType="application/inkml+xml"/>
  <Override PartName="/ppt/ink/ink185.xml" ContentType="application/inkml+xml"/>
  <Override PartName="/ppt/ink/ink186.xml" ContentType="application/inkml+xml"/>
  <Override PartName="/ppt/ink/ink187.xml" ContentType="application/inkml+xml"/>
  <Override PartName="/ppt/ink/ink188.xml" ContentType="application/inkml+xml"/>
  <Override PartName="/ppt/ink/ink189.xml" ContentType="application/inkml+xml"/>
  <Override PartName="/ppt/ink/ink190.xml" ContentType="application/inkml+xml"/>
  <Override PartName="/ppt/ink/ink191.xml" ContentType="application/inkml+xml"/>
  <Override PartName="/ppt/ink/ink192.xml" ContentType="application/inkml+xml"/>
  <Override PartName="/ppt/ink/ink193.xml" ContentType="application/inkml+xml"/>
  <Override PartName="/ppt/ink/ink194.xml" ContentType="application/inkml+xml"/>
  <Override PartName="/ppt/ink/ink195.xml" ContentType="application/inkml+xml"/>
  <Override PartName="/ppt/ink/ink196.xml" ContentType="application/inkml+xml"/>
  <Override PartName="/ppt/ink/ink197.xml" ContentType="application/inkml+xml"/>
  <Override PartName="/ppt/ink/ink198.xml" ContentType="application/inkml+xml"/>
  <Override PartName="/ppt/ink/ink199.xml" ContentType="application/inkml+xml"/>
  <Override PartName="/ppt/ink/ink200.xml" ContentType="application/inkml+xml"/>
  <Override PartName="/ppt/ink/ink201.xml" ContentType="application/inkml+xml"/>
  <Override PartName="/ppt/ink/ink202.xml" ContentType="application/inkml+xml"/>
  <Override PartName="/ppt/ink/ink203.xml" ContentType="application/inkml+xml"/>
  <Override PartName="/ppt/ink/ink204.xml" ContentType="application/inkml+xml"/>
  <Override PartName="/ppt/ink/ink205.xml" ContentType="application/inkml+xml"/>
  <Override PartName="/ppt/ink/ink206.xml" ContentType="application/inkml+xml"/>
  <Override PartName="/ppt/ink/ink207.xml" ContentType="application/inkml+xml"/>
  <Override PartName="/ppt/ink/ink208.xml" ContentType="application/inkml+xml"/>
  <Override PartName="/ppt/ink/ink209.xml" ContentType="application/inkml+xml"/>
  <Override PartName="/ppt/ink/ink210.xml" ContentType="application/inkml+xml"/>
  <Override PartName="/ppt/ink/ink211.xml" ContentType="application/inkml+xml"/>
  <Override PartName="/ppt/ink/ink212.xml" ContentType="application/inkml+xml"/>
  <Override PartName="/ppt/ink/ink213.xml" ContentType="application/inkml+xml"/>
  <Override PartName="/ppt/ink/ink214.xml" ContentType="application/inkml+xml"/>
  <Override PartName="/ppt/ink/ink215.xml" ContentType="application/inkml+xml"/>
  <Override PartName="/ppt/ink/ink216.xml" ContentType="application/inkml+xml"/>
  <Override PartName="/ppt/ink/ink217.xml" ContentType="application/inkml+xml"/>
  <Override PartName="/ppt/ink/ink218.xml" ContentType="application/inkml+xml"/>
  <Override PartName="/ppt/ink/ink219.xml" ContentType="application/inkml+xml"/>
  <Override PartName="/ppt/ink/ink220.xml" ContentType="application/inkml+xml"/>
  <Override PartName="/ppt/ink/ink221.xml" ContentType="application/inkml+xml"/>
  <Override PartName="/ppt/ink/ink222.xml" ContentType="application/inkml+xml"/>
  <Override PartName="/ppt/ink/ink223.xml" ContentType="application/inkml+xml"/>
  <Override PartName="/ppt/ink/ink224.xml" ContentType="application/inkml+xml"/>
  <Override PartName="/ppt/ink/ink225.xml" ContentType="application/inkml+xml"/>
  <Override PartName="/ppt/ink/ink226.xml" ContentType="application/inkml+xml"/>
  <Override PartName="/ppt/ink/ink227.xml" ContentType="application/inkml+xml"/>
  <Override PartName="/ppt/ink/ink228.xml" ContentType="application/inkml+xml"/>
  <Override PartName="/ppt/ink/ink229.xml" ContentType="application/inkml+xml"/>
  <Override PartName="/ppt/ink/ink230.xml" ContentType="application/inkml+xml"/>
  <Override PartName="/ppt/ink/ink231.xml" ContentType="application/inkml+xml"/>
  <Override PartName="/ppt/ink/ink232.xml" ContentType="application/inkml+xml"/>
  <Override PartName="/ppt/ink/ink233.xml" ContentType="application/inkml+xml"/>
  <Override PartName="/ppt/ink/ink234.xml" ContentType="application/inkml+xml"/>
  <Override PartName="/ppt/ink/ink235.xml" ContentType="application/inkml+xml"/>
  <Override PartName="/ppt/ink/ink236.xml" ContentType="application/inkml+xml"/>
  <Override PartName="/ppt/ink/ink237.xml" ContentType="application/inkml+xml"/>
  <Override PartName="/ppt/ink/ink238.xml" ContentType="application/inkml+xml"/>
  <Override PartName="/ppt/ink/ink239.xml" ContentType="application/inkml+xml"/>
  <Override PartName="/ppt/ink/ink240.xml" ContentType="application/inkml+xml"/>
  <Override PartName="/ppt/ink/ink241.xml" ContentType="application/inkml+xml"/>
  <Override PartName="/ppt/ink/ink242.xml" ContentType="application/inkml+xml"/>
  <Override PartName="/ppt/ink/ink243.xml" ContentType="application/inkml+xml"/>
  <Override PartName="/ppt/ink/ink244.xml" ContentType="application/inkml+xml"/>
  <Override PartName="/ppt/ink/ink245.xml" ContentType="application/inkml+xml"/>
  <Override PartName="/ppt/ink/ink246.xml" ContentType="application/inkml+xml"/>
  <Override PartName="/ppt/ink/ink247.xml" ContentType="application/inkml+xml"/>
  <Override PartName="/ppt/ink/ink248.xml" ContentType="application/inkml+xml"/>
  <Override PartName="/ppt/ink/ink249.xml" ContentType="application/inkml+xml"/>
  <Override PartName="/ppt/ink/ink250.xml" ContentType="application/inkml+xml"/>
  <Override PartName="/ppt/ink/ink251.xml" ContentType="application/inkml+xml"/>
  <Override PartName="/ppt/ink/ink252.xml" ContentType="application/inkml+xml"/>
  <Override PartName="/ppt/ink/ink253.xml" ContentType="application/inkml+xml"/>
  <Override PartName="/ppt/ink/ink254.xml" ContentType="application/inkml+xml"/>
  <Override PartName="/ppt/ink/ink255.xml" ContentType="application/inkml+xml"/>
  <Override PartName="/ppt/ink/ink256.xml" ContentType="application/inkml+xml"/>
  <Override PartName="/ppt/ink/ink257.xml" ContentType="application/inkml+xml"/>
  <Override PartName="/ppt/ink/ink258.xml" ContentType="application/inkml+xml"/>
  <Override PartName="/ppt/ink/ink259.xml" ContentType="application/inkml+xml"/>
  <Override PartName="/ppt/ink/ink260.xml" ContentType="application/inkml+xml"/>
  <Override PartName="/ppt/ink/ink261.xml" ContentType="application/inkml+xml"/>
  <Override PartName="/ppt/ink/ink262.xml" ContentType="application/inkml+xml"/>
  <Override PartName="/ppt/ink/ink263.xml" ContentType="application/inkml+xml"/>
  <Override PartName="/ppt/ink/ink264.xml" ContentType="application/inkml+xml"/>
  <Override PartName="/ppt/ink/ink265.xml" ContentType="application/inkml+xml"/>
  <Override PartName="/ppt/ink/ink266.xml" ContentType="application/inkml+xml"/>
  <Override PartName="/ppt/ink/ink267.xml" ContentType="application/inkml+xml"/>
  <Override PartName="/ppt/ink/ink268.xml" ContentType="application/inkml+xml"/>
  <Override PartName="/ppt/ink/ink269.xml" ContentType="application/inkml+xml"/>
  <Override PartName="/ppt/ink/ink270.xml" ContentType="application/inkml+xml"/>
  <Override PartName="/ppt/ink/ink271.xml" ContentType="application/inkml+xml"/>
  <Override PartName="/ppt/ink/ink272.xml" ContentType="application/inkml+xml"/>
  <Override PartName="/ppt/ink/ink273.xml" ContentType="application/inkml+xml"/>
  <Override PartName="/ppt/ink/ink274.xml" ContentType="application/inkml+xml"/>
  <Override PartName="/ppt/ink/ink275.xml" ContentType="application/inkml+xml"/>
  <Override PartName="/ppt/ink/ink276.xml" ContentType="application/inkml+xml"/>
  <Override PartName="/ppt/ink/ink277.xml" ContentType="application/inkml+xml"/>
  <Override PartName="/ppt/ink/ink278.xml" ContentType="application/inkml+xml"/>
  <Override PartName="/ppt/ink/ink279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97" r:id="rId2"/>
    <p:sldId id="296" r:id="rId3"/>
    <p:sldId id="299" r:id="rId4"/>
    <p:sldId id="298" r:id="rId5"/>
    <p:sldId id="300" r:id="rId6"/>
    <p:sldId id="301" r:id="rId7"/>
    <p:sldId id="302" r:id="rId8"/>
    <p:sldId id="303" r:id="rId9"/>
    <p:sldId id="306" r:id="rId10"/>
    <p:sldId id="308" r:id="rId11"/>
    <p:sldId id="307" r:id="rId12"/>
    <p:sldId id="309" r:id="rId13"/>
    <p:sldId id="263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lal" initials="J" lastIdx="1" clrIdx="0">
    <p:extLst>
      <p:ext uri="{19B8F6BF-5375-455C-9EA6-DF929625EA0E}">
        <p15:presenceInfo xmlns:p15="http://schemas.microsoft.com/office/powerpoint/2012/main" userId="S::almhanaj@umoncton.ca::909b162c-aa73-4200-9f4c-7ff8cf4c305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38" autoAdjust="0"/>
    <p:restoredTop sz="95379" autoAdjust="0"/>
  </p:normalViewPr>
  <p:slideViewPr>
    <p:cSldViewPr snapToGrid="0">
      <p:cViewPr varScale="1">
        <p:scale>
          <a:sx n="108" d="100"/>
          <a:sy n="108" d="100"/>
        </p:scale>
        <p:origin x="656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1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5:18.975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0 41 9759 0 0,'0'0'216'0'0,"6"-13"40"0"0,-1 2 16 0 0,1 2 0 0 0,3 1-272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7:26.506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426 98 1951 0 0,'0'0'84'0'0,"0"-2"-26"0"0,-1 0-51 0 0,0-1-4 0 0,5-14-3 0 0,3 1 279 0 0,-4 14-72 0 0,-1 1-23 0 0,10-11 2525 0 0,8 0-3241 0 0,-13 8 45 0 0,-5 3 23 0 0,-1 1 363 0 0,-1 0 69 0 0,1 0-1 0 0,-1 0 1 0 0,1-1-1 0 0,-1 1 1 0 0,1 0-1 0 0,-1 0 1 0 0,1 0-1 0 0,-1-1 1 0 0,1 1-1 0 0,-1 0 0 0 0,1-1 1 0 0,-1 1-1 0 0,1 0 1 0 0,-1-1-1 0 0,0 1 1 0 0,1-1-1 0 0,-1 1 1 0 0,0-1-1 0 0,1 1 1 0 0,-1-1-1 0 0,0 1 0 0 0,0-1 1 0 0,1 1-1 0 0,-1-1 33 0 0,5-5-524 0 0,-4 4 533 0 0,-1 2 84 0 0,0-1 45 0 0,0 0-72 0 0,0 1 0 0 0,0 0 0 0 0,1 0 0 0 0,-1 0 1 0 0,0-1-1 0 0,0 1 0 0 0,0 0 0 0 0,0 0 0 0 0,0-1 0 0 0,0 1 0 0 0,0 0 1 0 0,0 0-1 0 0,0 0 0 0 0,0-1 0 0 0,0 1 0 0 0,0 0 0 0 0,0 0 0 0 0,0-1 1 0 0,0 1-1 0 0,0 0 0 0 0,-1 0 0 0 0,1 0 0 0 0,0-1 0 0 0,0 1 1 0 0,0 0-1 0 0,0 0 0 0 0,0 0 0 0 0,0-1 0 0 0,-1 1 0 0 0,1 0 0 0 0,0 0 1 0 0,0 0-1 0 0,0 0 0 0 0,0 0 0 0 0,-1-1 0 0 0,1 1-66 0 0,-11 2 981 0 0,4 1-920 0 0,0 0 0 0 0,0 0-1 0 0,0 1 1 0 0,0-1-1 0 0,1 1 1 0 0,0 1-1 0 0,-6 4-60 0 0,-6 7 608 0 0,-13 16-608 0 0,-16 13 292 0 0,40-39-300 0 0,-19 20-50 0 0,5-6 670 0 0,0-1 1 0 0,-1 0 0 0 0,-1-2-1 0 0,-17 9-612 0 0,30-19 113 0 0,0 1-1 0 0,0 0 1 0 0,1 1-1 0 0,0 0 0 0 0,1 0 1 0 0,0 0-1 0 0,0 1 0 0 0,1 1 1 0 0,0-1-1 0 0,1 1 1 0 0,0 0-1 0 0,1 1 0 0 0,0-1 1 0 0,1 1-1 0 0,0 0 1 0 0,1 0-1 0 0,-1 8-112 0 0,3-11-98 0 0,1 1 0 0 0,0-1-1 0 0,0 0 1 0 0,1 1 0 0 0,0-1 0 0 0,1 0 0 0 0,3 9 98 0 0,1 2-93 0 0,1 0 0 0 0,9 16 93 0 0,2-2 1178 0 0,18 27-1178 0 0,-18-33 519 0 0,-8-12-362 0 0,0 0 1 0 0,1-1-1 0 0,1-1 0 0 0,0 1 1 0 0,1-2-1 0 0,11 9-157 0 0,-20-19-69 0 0,-1-1 1 0 0,1 0-1 0 0,1 0 1 0 0,-1 0-1 0 0,0-1 1 0 0,2 1 68 0 0,4 1-76 0 0,-8-2-28 0 0,-1-1 47 0 0,4 2-30 0 0,7 6-165 0 0,-10-7 332 0 0,-2-1-12 0 0,0 0-4 0 0,0 2 0 0 0,1 1-22 0 0,-1 0 0 0 0,0 0 0 0 0,-1-1-1 0 0,1 1 1 0 0,0 0 0 0 0,-1-1 0 0 0,1 1-1 0 0,-1 0 1 0 0,0-1 0 0 0,0 1 0 0 0,0-1 0 0 0,0 1-1 0 0,0-1 1 0 0,-1 1 0 0 0,1-1 0 0 0,-1 0-1 0 0,0 0 1 0 0,-1 2-42 0 0,-23 39 472 0 0,11-10-2000 0 0,1-3 1538 0 0,3-11 806 0 0,9-17-642 0 0,2-2-157 0 0,0 0-1 0 0,-1 0 1 0 0,1 0-1 0 0,-1 0 1 0 0,1 1-1 0 0,0-1 1 0 0,-1 0-1 0 0,1 0 1 0 0,0 0-1 0 0,0 1 1 0 0,-1-1-1 0 0,1 0 1 0 0,0 0-1 0 0,-1 1 1 0 0,1-1 0 0 0,0 0-1 0 0,0 0 1 0 0,0 1-1 0 0,-1-1 1 0 0,1 0-1 0 0,0 1 1 0 0,0-1-1 0 0,0 0 1 0 0,0 1-17 0 0,-3 2-1053 0 0,7-4 957 0 0,0 1-1 0 0,0-1 1 0 0,0 0-1 0 0,0 0 1 0 0,0-1-1 0 0,-1 1 1 0 0,1-1-1 0 0,0 0 97 0 0,3-2-106 0 0,-1-1 0 0 0,0 0 0 0 0,0 0 0 0 0,0 0 0 0 0,-1-1 0 0 0,1-1 106 0 0,-4 5 27 0 0,0 0 0 0 0,0 0 0 0 0,0 0-1 0 0,0-1 1 0 0,0 1 0 0 0,-1-1 0 0 0,1 1 0 0 0,-1-1-1 0 0,1 0-26 0 0,0-2 81 0 0,-1 3 56 0 0,-1 1-102 0 0,1 1 0 0 0,-1 0 0 0 0,0-1 1 0 0,1 1-1 0 0,-1-1 0 0 0,1 1 0 0 0,-1-1 0 0 0,0 1 0 0 0,0-1 1 0 0,1 1-1 0 0,-1-1 0 0 0,0 1 0 0 0,0-1 0 0 0,0 0 0 0 0,1 1 1 0 0,-1-1-1 0 0,0 1 0 0 0,0-1 0 0 0,0 0 0 0 0,0 1 0 0 0,0-1 0 0 0,0 0-35 0 0,0-9 336 0 0,0-4 40 0 0,0 12-217 0 0,0 0-6 0 0,0-32-271 0 0,0 32-14 0 0,2-14-315 0 0,-1-41-731 0 0,-2-8 621 0 0,1 63 800 0 0,2-10 226 0 0,6 11-627 0 0,-7 1 172 0 0,1 0-83 0 0,-2 0 113 0 0,0 0 55 0 0,0 0 11 0 0,10 9 324 0 0,-7-4-353 0 0,-1 0 1 0 0,-1 0 0 0 0,1 0 0 0 0,-1 0-1 0 0,0 0 1 0 0,0 0 0 0 0,0 0 0 0 0,0 0 0 0 0,-1 0-1 0 0,0 3-81 0 0,-1 3 117 0 0,0 1-1 0 0,-1-1 1 0 0,-1 0 0 0 0,0 1-117 0 0,1-4 48 0 0,-2 0 1 0 0,1 0-1 0 0,-1 0 1 0 0,0-1-1 0 0,-1 0 1 0 0,0 0-1 0 0,0 0 1 0 0,0 0-49 0 0,-28 28 406 0 0,31-33-310 0 0,0-1 0 0 0,-9 5-4 0 0,-2-3-17 0 0,10-3-44 0 0,1 0 0 0 0,-1 0 0 0 0,0 0-1 0 0,1-1 1 0 0,-1 1 0 0 0,0-1 0 0 0,1 0 0 0 0,-1 0 0 0 0,0 0 0 0 0,1 0-1 0 0,-1 0 1 0 0,1 0 0 0 0,0-1 0 0 0,-1 1 0 0 0,1-1 0 0 0,0 0 0 0 0,0 0-1 0 0,0 0 1 0 0,0 0 0 0 0,0 0 0 0 0,-1-2-31 0 0,-4-6 91 0 0,0-1-1 0 0,0 0 1 0 0,1-1-1 0 0,-1-3-90 0 0,-8-14 29 0 0,-35-58-353 0 0,47 82 240 0 0,-2-3-86 0 0,0 0 0 0 0,-1 0 1 0 0,0 0-1 0 0,0 0 0 0 0,-1 1 1 0 0,0 0-1 0 0,0 0 0 0 0,0 1 0 0 0,-1 0 1 0 0,0 0-1 0 0,-1 1 170 0 0,-2-1-4931 0 0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0:01.530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0 0 0,'0'0'0'0,"0"0"0"0,0 0 0 0,0 0 0 0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0:01.871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-1424 44 0 0,'0'-14'0'0,"1"11"0"0,2 2 0 0</inkml:trace>
  <inkml:trace contextRef="#ctx0" brushRef="#br0" timeOffset="1">23 0 0 0,'0'0'0'0,"0"0"0"0,0 0 0 0,0 0 0 0,0 0 0 0,0 0 0 0,0 0 0 0,0 0 0 0,0 0 0 0,0 9 0 0,0-9 0 0,0 0 0 0,0 11 0 0,0-1 0 0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0:02.217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0 0 0,'0'96'0'0,"0"-83"0"0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0:02.574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0 0 0,'0'10'0'0,"0"61"0"0,0-58 0 0,0-1 0 0,0-1 0 0,0 38 0 0,0-36 0 0,0-2 0 0,0 0 0 0,0 0 0 0,0 0 0 0,0 0 0 0,0 0 0 0,0-1 0 0,0 0 0 0,0 2 0 0,0-2 0 0,0 0 0 0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0:03.556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0 476 0 0,'0'-7'0'0,"0"21"0"0,0-375 0 0,0 253 0 0,0 95 0 0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0:03.986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0 0 0,'0'352'0'0,"0"-343"0"0,0 23 0 0,-1-22 0 0,1 0 0 0,1 0 0 0,0 0 0 0,1 5 0 0,-1-11 0 0,-1 0 0 0,1 0 0 0,0 1 0 0,0-1 0 0,1 0 0 0,1 4 0 0,-2 1 0 0,-1 48 0 0,0-46 0 0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6:18.197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 0 0,'10'0'0'0,"-1"0"0"0,2 0 0 0,2 0 0 0,41 0 0 0,1588 0 0 0,-1629 0 0 0,0 0 0 0,0 0 0 0,289 0 0 0,-286 0 0 0,-3 0 0 0,-4 0 0 0,-3 0 0 0,-11 0 0 0,-8 0 0 0,-2 0 0 0,1 0 0 0,0 0 0 0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6:42.887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21 1 0 0,'0'0'0'0,"-8"0"0"0,8 0 0 0,-5 0 0 0,1 0 0 0,4 0 0 0,-3 0 0 0,3 0 0 0,0 0 0 0,0 0 0 0,0 0 0 0,0 0 0 0,0 0 0 0,0 0 0 0,0 0 0 0,0 0 0 0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6:41.035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 0 0,'0'0'0'0,"0"0"0"0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5:51.403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 0 0,'0'0'0'0,"0"0"0"0,0 0 0 0,0 0 0 0,0 0 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8:21.760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1773 181 1927 0 0,'-53'23'122'0'0,"0"2"-1"0"0,2 2 1 0 0,-18 13-122 0 0,35-19 287 0 0,-46 30 349 0 0,2 4-1 0 0,3 3 0 0 0,-30 33-635 0 0,19-9-1082 0 0,-46 62 1082 0 0,-41 41 1292 0 0,38-62 92 0 0,-44 23-1384 0 0,144-117 14 0 0,0 2 0 0 0,2 1 0 0 0,1 2 0 0 0,2 1 0 0 0,2 2 0 0 0,-18 28-14 0 0,-43 89-983 0 0,69-113 881 0 0,1 0-1 0 0,-11 41 103 0 0,22-56 159 0 0,-3 5 286 0 0,3 0 1 0 0,0 0-1 0 0,0 13-445 0 0,6-31 137 0 0,-1 1 1 0 0,-1-1-1 0 0,-1 2-137 0 0,2-5 80 0 0,0 1-1 0 0,0 0 1 0 0,1 0-1 0 0,0 0 1 0 0,1 1-1 0 0,0 0-79 0 0,0 9 74 0 0,2-17-77 0 0,3 16 4 0 0,0-5-1 0 0,-4-13 0 0 0,1 1 0 0 0,-1-1 0 0 0,1 0 1 0 0,0 1-1 0 0,0-1 0 0 0,0 0 0 0 0,0 0 0 0 0,1 1 0 0 0,-1-1 0 0 0,1 0 0 0 0,-1 0 0 0 0,2 1 0 0 0,4 4 18 0 0,7 17 533 0 0,-6-13-62 0 0,0 1 0 0 0,-1 1 0 0 0,0-1 0 0 0,-1 1-1 0 0,-1 1 1 0 0,0-1 0 0 0,1 6-489 0 0,-2 5 287 0 0,-2 0 0 0 0,0 0 0 0 0,-2 0 0 0 0,-1 5-287 0 0,1 0-293 0 0,0-27 110 0 0,1 1-5 0 0,0-2 145 0 0,-1 0-1 0 0,1 1 0 0 0,-1-1 1 0 0,1 0-1 0 0,0 0 0 0 0,-1 0 0 0 0,1 0 1 0 0,0 0-1 0 0,0 0 0 0 0,0 0 1 0 0,0 0-1 0 0,0 0 0 0 0,0 0 1 0 0,0 0-1 0 0,0-1 0 0 0,0 1 1 0 0,1 0-1 0 0,-1-1 0 0 0,0 1 1 0 0,0-1-1 0 0,1 1 0 0 0,-1-1 0 0 0,0 0 1 0 0,1 1-1 0 0,-1-1 0 0 0,1 0 44 0 0,2 0-47 0 0,0 0-1 0 0,-1-1 0 0 0,1 1 0 0 0,0-1 1 0 0,-1 1-1 0 0,1-1 0 0 0,-1 0 0 0 0,1-1 1 0 0,-1 1-1 0 0,2-1 48 0 0,64-34-480 0 0,-41 21 503 0 0,0 1 0 0 0,1 1 0 0 0,22-6-23 0 0,35-4 1005 0 0,24 1-1005 0 0,-29 6 893 0 0,47-17-893 0 0,-31-1-557 0 0,-1-3 0 0 0,-3-4 0 0 0,-1-5 0 0 0,62-42 557 0 0,-78 36-492 0 0,-2-4 0 0 0,24-27 492 0 0,-27 24 66 0 0,-64 53-59 0 0,98-80 124 0 0,6 4-131 0 0,-59 49 13 0 0,4 0-13 0 0,-17 12 89 0 0,-1-3-1 0 0,31-24-88 0 0,-36 22 218 0 0,-2-2 0 0 0,-1-1 0 0 0,-1-1 0 0 0,-2-1 0 0 0,7-11-218 0 0,-18 20 184 0 0,78-118 1005 0 0,-72 105-2485 0 0,1 1 0 0 0,23-26 1296 0 0,-31 43-565 0 0,1-2 367 0 0,0 0 0 0 0,-1 0 0 0 0,0-3 198 0 0,-11 15 455 0 0,0 0-1 0 0,0-1 0 0 0,-1 1 0 0 0,0-1 1 0 0,0 0-1 0 0,-1 0 0 0 0,1-2-454 0 0,-3 8 316 0 0,0 1-17 0 0,0-20 518 0 0,1 17-924 0 0,-1 0 0 0 0,0 1-1 0 0,1-1 1 0 0,0 0 0 0 0,0 0 0 0 0,0 0-1 0 0,0 1 1 0 0,1-1 0 0 0,0 1-1 0 0,0-2 108 0 0,3-4-320 0 0,4-15-809 0 0,0 0-1 0 0,-1 0 1 0 0,3-19 1129 0 0,-9 28 82 0 0,1-1 0 0 0,-2 1 0 0 0,0-1 1 0 0,-1 0-1 0 0,0 1 0 0 0,-3-11-82 0 0,1 13 376 0 0,-1 1-1 0 0,-1 0 0 0 0,0 0 0 0 0,-3-7-375 0 0,2 7 286 0 0,0 0-1 0 0,1 0 1 0 0,1-1-1 0 0,-1-6-285 0 0,-21-130-4037 0 0,18 121 2916 0 0,-1 0 0 0 0,-1 0 0 0 0,-1 1 0 0 0,-3-5 1121 0 0,6 19-251 0 0,0 0 1 0 0,-1 1-1 0 0,0 0 1 0 0,-1 1-1 0 0,0-1 251 0 0,4 6 2 0 0,-1 0-1 0 0,0 0 0 0 0,0 0 0 0 0,-1 1 1 0 0,1 0-1 0 0,-1 0 0 0 0,0 1 0 0 0,-1 0 0 0 0,-3-2-1 0 0,-16-2 112 0 0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5:51.996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91 1 0 0,'-14'0'0'0,"-53"0"0"0,58 0 0 0,18 0 0 0,5 0 0 0,1 0 0 0,790 0 0 0,-792 0 0 0,42 0 0 0,2 0 0 0,-19 0 0 0,-29 0 0 0,-14 0 0 0,-7 0 0 0,1 0 0 0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6:21.182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94 1 0 0,'-13'0'0'0,"0"0"0"0,-1 0 0 0,0 0 0 0,0 0 0 0,0 0 0 0,2 0 0 0,55 0 0 0,297 0 0 0,-297 0 0 0,248 0 0 0,-223 0 0 0,-55 0 0 0,0 0 0 0,0 0 0 0,-1 0 0 0,-2 0 0 0,3 0 0 0,0 0 0 0,-1 0 0 0,2 0 0 0,0 0 0 0,-1 0 0 0,0 0 0 0,0 0 0 0,0 0 0 0,-1 0 0 0,0 0 0 0,-2 0 0 0,3 0 0 0,-1 0 0 0,-4 0 0 0,-2 0 0 0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0:30.680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52 0 0,'0'-9'0'0,"0"-1"0"0,0 1 0 0,0 0 0 0,0-1 0 0,0 5 0 0,0 6 0 0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0:31.62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0 0 0,'0'26'0'0,"0"60"0"0,0-55 0 0,0 2 0 0,0-17 0 0,0 0 0 0,0 1 0 0,0 0 0 0,0 34 0 0,0-16 0 0,0-18 0 0,0 1 0 0,0 1 0 0,0-3 0 0,0-2 0 0,0 0 0 0,0-3 0 0,0 2 0 0,0-1 0 0,0 3 0 0,0 2 0 0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0:32.009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6 0 0,'0'0'0'0,"0"0"0"0,0-5 0 0,0 5 0 0,0 0 0 0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0:32.427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0 0 0,'0'51'0'0,"0"2"0"0,0 0 0 0,0-3 0 0,0-33 0 0,0 1 0 0,0-2 0 0,0 0 0 0,0 0 0 0,0-2 0 0,0 2 0 0,0 2 0 0,0-1 0 0,0 0 0 0,0 52 0 0,0-18 0 0,0 28 0 0,0-62 0 0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6:23.464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1 0 0,'0'0'0'0,"0"0"0"0,0 0 0 0,0 0 0 0,0 0 0 0,0 0 0 0,0 0 0 0,0 0 0 0,0 0 0 0,0 0 0 0,0 0 0 0,0 0 0 0,16 0 0 0,-16 0 0 0,0 0 0 0,0 0 0 0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6:24.323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1 0 0,'7'0'0'0,"-1"0"0"0,5 0 0 0,29 0 0 0,-12 0 0 0,210 0 0 0,-210 0 0 0,27 0 0 0,-11 0 0 0,-4 0 0 0,-27 0 0 0,0 0 0 0,0 0 0 0,-1 0 0 0,1 0 0 0,1 0 0 0,28 0 0 0,-4 0 0 0,-25 0 0 0,0 0 0 0,0 0 0 0,0 0 0 0,-1 0 0 0,-3 0 0 0,3 0 0 0,1 0 0 0,0 0 0 0,0 0 0 0,1 0 0 0,60 0 0 0,-61 0 0 0,-2 0 0 0,2 0 0 0,-2 0 0 0,2 0 0 0,-2 0 0 0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6:45.303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1018 0 0,'0'-14'0'0,"0"-92"0"0,0-214 0 0,0-79 0 0,0 386 0 0,0 1 0 0,0-1 0 0,0 0 0 0,0-1 0 0,0 0 0 0,0-47 0 0,0 50 0 0,0 2 0 0,0 0 0 0,0-1 0 0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1:16.774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1 0 0,'0'0'0'0,"0"0"0"0,0 0 0 0,0 0 0 0,0 0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8:27.039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2821 166 2327 0 0,'1'-2'92'0'0,"8"-20"44"0"0,0 3-115 0 0,-7 18-3 0 0,0-1 117 0 0,-2 0 33 0 0,1 1-174 0 0,0-1 1 0 0,0 0-1 0 0,-1 0 1 0 0,1 1 0 0 0,-1-1-1 0 0,1 0 1 0 0,-1 0-1 0 0,0 0 1 0 0,1 0-1 0 0,-1 1 1 0 0,0-1 0 0 0,0 0-1 0 0,-1 0 1 0 0,1 0-1 0 0,0 0 1 0 0,-1 1-1 0 0,0-3 6 0 0,0 0 34 0 0,-1 0-1 0 0,0 1 1 0 0,0-1 0 0 0,-1 0-1 0 0,1 1 1 0 0,-1-1-1 0 0,-2-2-33 0 0,1 1 39 0 0,-1 1 0 0 0,1-1 0 0 0,-1 1 0 0 0,0 0 0 0 0,0 0 0 0 0,0 1 0 0 0,0 0 0 0 0,-1 0 0 0 0,1 0 0 0 0,-1 0 0 0 0,0 1 0 0 0,0 0 0 0 0,0 0 0 0 0,0 1 0 0 0,0-1 0 0 0,0 1 0 0 0,0 1 0 0 0,-1-1 0 0 0,1 1 0 0 0,0 0 0 0 0,0 0-1 0 0,0 1 1 0 0,-3 0-39 0 0,-11 3-22 0 0,1 1 0 0 0,-1 1-1 0 0,1 1 1 0 0,-7 3 22 0 0,-73 36-54 0 0,93-43 53 0 0,-130 72 1221 0 0,4 6 0 0 0,-22 23-1220 0 0,117-80 8 0 0,0-1 0 0 0,-2-1 0 0 0,-17 5-8 0 0,-3 0-308 0 0,1 3 0 0 0,2 2 0 0 0,-9 10 308 0 0,21-10 497 0 0,-30 31-497 0 0,15-13 315 0 0,-41 40-323 0 0,-18 13-492 0 0,53-55 4 0 0,-18 6 496 0 0,-35 25 160 0 0,85-52-164 0 0,1 1-1 0 0,1 2 1 0 0,2 1-1 0 0,1 1 1 0 0,-7 13 4 0 0,-2 6-179 0 0,17-22 256 0 0,-1-1 1 0 0,-8 6-78 0 0,-37 35 713 0 0,-3-3 0 0 0,-4-2-713 0 0,15-20 201 0 0,16-11 126 0 0,-4 6-327 0 0,41-35-9 0 0,-1 1-194 0 0,1 0-1 0 0,0 0 0 0 0,0 0 0 0 0,0 1 1 0 0,-4 6 203 0 0,7-9-27 0 0,-17 27 72 0 0,1 1 0 0 0,-8 22-45 0 0,-18 29 924 0 0,-28 48 28 0 0,46-84-644 0 0,-1 0 399 0 0,-10 25-707 0 0,30-53-243 0 0,1 1-1 0 0,1-1 1 0 0,0 1 0 0 0,-1 17 243 0 0,5-29 33 0 0,1 0 1 0 0,0 0 0 0 0,0 0-1 0 0,2 6-33 0 0,-2-11 122 0 0,1 1 6 0 0,4 17 97 0 0,-2-11-118 0 0,-1 0-1 0 0,1 0 0 0 0,1 0 0 0 0,-1 0 0 0 0,1-1 0 0 0,3 3-106 0 0,17 31-185 0 0,-4-23-117 0 0,-18-17 285 0 0,-1-1-95 0 0,2 1 56 0 0,-1 0 0 0 0,0 0 0 0 0,1 0-1 0 0,-1-1 1 0 0,1 1 0 0 0,-1-1 0 0 0,1 0 0 0 0,0 0-1 0 0,-1 0 1 0 0,1 0 0 0 0,0 0 0 0 0,0 0-1 0 0,0-1 1 0 0,0 1 0 0 0,0-1 0 0 0,0 0-1 0 0,0 0 1 0 0,0 0 0 0 0,-1 0 0 0 0,1-1 0 0 0,1 1 56 0 0,8-3-216 0 0,0 0 0 0 0,-1-1 0 0 0,1 0 0 0 0,6-3 216 0 0,0-1-200 0 0,68-21 188 0 0,38-5 12 0 0,-32 9 378 0 0,66-15 514 0 0,19-5 70 0 0,-122 30-741 0 0,-14 4-63 0 0,6-4-158 0 0,-24 7 49 0 0,12-4 11 0 0,-1-2 0 0 0,0-1 0 0 0,-1-2-60 0 0,25-20-228 0 0,-2-3-1 0 0,-2-2 0 0 0,13-15 229 0 0,25-19-298 0 0,-32 28 447 0 0,20-8-149 0 0,-59 42 132 0 0,1 1 0 0 0,1 1 0 0 0,0 1-1 0 0,0 1 1 0 0,21-5-132 0 0,15-1 229 0 0,-15 5 358 0 0,31-13-587 0 0,-61 19 117 0 0,-1-1 1 0 0,1-1 0 0 0,-1 0 0 0 0,0-1 0 0 0,-1 0 0 0 0,0-1-1 0 0,2-3-117 0 0,82-81 304 0 0,-51 47-864 0 0,16-11 560 0 0,-43 40-240 0 0,2 1 0 0 0,0 1 0 0 0,1 1 0 0 0,16-7 240 0 0,0 3-70 0 0,1 2-1 0 0,27-8 71 0 0,-42 16 180 0 0,1-2-1 0 0,-1 0 1 0 0,0-2-1 0 0,-1 0 1 0 0,-1-2-1 0 0,0 0 1 0 0,0-1-1 0 0,14-16-179 0 0,-5 3 27 0 0,-2-2 1 0 0,-1-1-1 0 0,-2-2 1 0 0,-1 0-1 0 0,1-4-27 0 0,9-20-448 0 0,26-57 448 0 0,24-53 270 0 0,-69 139-799 0 0,-7 13 93 0 0,-1 0 0 0 0,0 0 0 0 0,0-1 0 0 0,-2 0-1 0 0,3-13 437 0 0,-4 11 23 0 0,-2 0 1 0 0,0 0-1 0 0,-1 0 0 0 0,-1 0 0 0 0,-1 0 0 0 0,-1 0 0 0 0,0 0 0 0 0,-1 1 0 0 0,-1-2-23 0 0,1 6 248 0 0,-1 0-1 0 0,-1 1 0 0 0,0-1 0 0 0,0 1 0 0 0,-1 0 1 0 0,-1 1-1 0 0,0 0 0 0 0,0 0 0 0 0,-1 0 1 0 0,-1 1-1 0 0,0 0 0 0 0,-6-5-247 0 0,3 4 123 0 0,0 1 0 0 0,-1 0 0 0 0,1 1-1 0 0,-2 0 1 0 0,1 1 0 0 0,-1 1 0 0 0,-14-5-123 0 0,-1 2-820 0 0,0 1 0 0 0,0 2 0 0 0,0 1 0 0 0,-1 1 0 0 0,0 2 0 0 0,-14 0 820 0 0,15 2-2795 0 0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1:17.794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2474 1 0 0,'5'0'0'0,"-17"0"0"0,-3 0 0 0,-64 0 0 0,66 0 0 0,-171 0 0 0,-1172 0 0 0,1345 0 0 0,-4 0 0 0,1 0 0 0,-41 0 0 0,43 0 0 0,-32 0 0 0,13 0 0 0,-296 0 0 0,313 0 0 0,-1 0 0 0,-1 0 0 0,-1 0 0 0,2 0 0 0,1 0 0 0,-36 0 0 0,15 0 0 0,24 0 0 0,0 0 0 0,0 0 0 0,0 0 0 0,0 0 0 0,1 0 0 0,-2 0 0 0,1 0 0 0,-1 0 0 0,0 0 0 0,1 0 0 0,0 0 0 0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1:43.686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1 0 0,'0'0'0'0,"0"0"0"0,0 0 0 0,0 0 0 0,0 0 0 0,0 0 0 0,0 0 0 0,0 0 0 0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1:44.496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1186 1 0 0,'-60'0'0'0,"18"0"0"0,13 0 0 0,-36 0 0 0,2 0 0 0,47 0 0 0,-34 0 0 0,19 0 0 0,0 0 0 0,-1 0 0 0,-29 0 0 0,-286 0 0 0,307 0 0 0,25 0 0 0,1 0 0 0,0 0 0 0,-58 0 0 0,40 0 0 0,1 0 0 0,2 0 0 0,-12 0 0 0,25 0 0 0,1 0 0 0,0 0 0 0,1 0 0 0,4 0 0 0,14 0 0 0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7:37.043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15 0 0,'0'-8'0'0,"0"1"0"0,0 220 0 0,0-117 0 0,0-36 0 0,0 6 0 0,0 66 0 0,0-96 0 0,0 14 0 0,0-18 0 0,0-1 0 0,0-16 0 0,0 2 0 0,0-1 0 0,0 1 0 0,0-1 0 0,0-1 0 0,0 0 0 0,0 1 0 0,0 1 0 0,0-1 0 0,0-1 0 0,0 0 0 0,0 0 0 0,0 0 0 0,0-1 0 0,0 1 0 0,0-1 0 0,0-2 0 0,0-5 0 0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7:45.152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1 0 0,'0'28'0'0,"0"595"0"0,0-540 0 0,0-29 0 0,0-20 0 0,0-1 0 0,0 0 0 0,0 33 0 0,0-20 0 0,0-31 0 0,0 1 0 0,0-1 0 0,0 0 0 0,0 43 0 0,0-43 0 0,0-2 0 0,0 0 0 0,0 0 0 0,0-2 0 0,0 0 0 0,0 0 0 0,0 1 0 0,0 30 0 0,0-13 0 0,0 32 0 0,0-46 0 0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7:51.160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1 0 0,'0'0'0'0,"0"0"0"0,0 0 0 0,0 0 0 0,0 0 0 0,0 0 0 0,0 0 0 0,0 0 0 0,0 0 0 0,0 0 0 0,0 0 0 0,0 0 0 0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7:52.522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1 0 0,'0'15'0'0,"0"1"0"0,0 45 0 0,0-9 0 0,0 577 0 0,0-620 0 0,0 1 0 0,0-1 0 0,0 2 0 0,0 33 0 0,0 6 0 0,0-35 0 0,0-1 0 0,0-3 0 0,0 0 0 0,0 1 0 0,0 43 0 0,0 13 0 0,0-57 0 0,0-2 0 0,0-3 0 0,0 42 0 0,0-17 0 0,0-16 0 0,0 1 0 0,0-1 0 0,0 0 0 0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7:59.095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2 0 0,'0'-2'0'0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8:00.410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0 0 0,'0'10'0'0,"0"3"0"0,0 44 0 0,0 0 0 0,0 5 0 0,0-2 0 0,0-15 0 0,0 110 0 0,0 395 0 0,0-535 0 0,0 0 0 0,0 0 0 0,0 0 0 0,0 0 0 0,0 1 0 0,0-2 0 0,0-1 0 0,0-5 0 0,0-2 0 0,0 3 0 0,0 4 0 0,0 1 0 0,0 1 0 0,0-1 0 0,0-1 0 0,0-4 0 0,0-4 0 0,0 0 0 0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8:06.940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1 0 0,'0'13'0'0,"0"9"0"0,0 11 0 0,0-7 0 0,0 320 0 0,0-238 0 0,0-59 0 0,0 68 0 0,0 5 0 0,0-106 0 0,0-1 0 0,0 0 0 0,0 0 0 0,0 0 0 0,0-1 0 0,0 1 0 0,0-4 0 0,0-3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8:37.842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1 10 919 0 0,'0'0'0'0'0,"0"0"80"0"0,0 0-80 0 0,0 0 0 0 0,0 0 0 0 0,0 0 0 0 0,3-9 0 0 0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8:20.318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1 0 0,'0'11'0'0,"0"49"0"0,0 762 0 0,0-807 0 0,0-2 0 0,0 0 0 0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8:26.033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0 0 0,'0'0'0'0,"0"0"0"0,0 0 0 0,0 0 0 0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8:26.382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1 0 0,'0'5'0'0,"0"1"0"0,0 1 0 0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8:26.723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0 0 0,'0'32'0'0,"0"887"0"0,0-905 0 0,0-2 0 0,0 2 0 0,0 2 0 0,0 0 0 0,0-1 0 0,0-2 0 0,0-5 0 0,0 0 0 0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3:44.082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1 0 0,'0'0'0'0,"0"0"0"0,0 0 0 0,0 0 0 0,0 0 0 0,0 0 0 0,0 0 0 0,0 0 0 0,0 0 0 0,0 0 0 0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3:45.049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743 1 0 0,'13'0'0'0,"2"0"0"0,-2 0 0 0,0 0 0 0,0 0 0 0,-1 0 0 0,1 0 0 0,0 0 0 0,0 0 0 0,0 0 0 0,0 0 0 0,-2 0 0 0,-3 0 0 0,-66 0 0 0,27 0 0 0,-15 0 0 0,-1 0 0 0,-48 0 0 0,-120 0 0 0,185 0 0 0,-2 0 0 0,-10 0 0 0,11 0 0 0,-1 0 0 0,-14 0 0 0,-3 0 0 0,-25 0 0 0,60 0 0 0,4 0 0 0,14 0 0 0,0 0 0 0,-15 0 0 0,-2 0 0 0,0 0 0 0,-2 0 0 0,6 0 0 0,15 0 0 0,5 0 0 0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8:30.091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0 0 0,'0'0'0'0,"0"0"0"0,0 0 0 0,0 0 0 0,0 0 0 0,0 0 0 0,0 0 0 0,0 0 0 0,0 0 0 0,0 0 0 0,0 0 0 0,0 0 0 0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8:30.504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0 0 0,'0'1'0'0,"0"1024"0"0,0-1013 0 0,0-1 0 0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8:35.393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0 0 0,'0'0'0'0,"0"0"0"0,0 0 0 0,0 0 0 0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8:53.390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1 0 0,'0'0'0'0,"0"0"0"0,0 0 0 0,0 0 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8:44.840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109 28 5351 0 0,'-3'-2'116'0'0,"-2"-3"-31"0"0,2 3-58 0 0,1 0 0 0 0,-1 0 0 0 0,0 1 0 0 0,0-1 0 0 0,0 0 0 0 0,0 1 0 0 0,0 0 0 0 0,0-1 0 0 0,0 1 0 0 0,0 0 0 0 0,0 1 0 0 0,0-1 0 0 0,-3 0-27 0 0,4 1 50 0 0,0 0-1 0 0,1-1 0 0 0,-1 1 0 0 0,1 0 0 0 0,-1 0 0 0 0,0 0 0 0 0,1 0 0 0 0,-1 0 0 0 0,0 0 0 0 0,1 1 1 0 0,-1-1-1 0 0,0 1 0 0 0,1-1 0 0 0,-1 1 0 0 0,1-1 0 0 0,-1 1 0 0 0,1 0 0 0 0,-1 0 0 0 0,1-1 0 0 0,-1 2-49 0 0,0 0 53 0 0,0 0-1 0 0,1 0 1 0 0,-1 0-1 0 0,0 1 1 0 0,1-1-1 0 0,0 0 1 0 0,-1 1-1 0 0,1-1 1 0 0,0 1-1 0 0,0 0 0 0 0,0-1 1 0 0,1 1-1 0 0,-1 2-52 0 0,-1 4-780 0 0,1 0-1 0 0,0 0 0 0 0,1 0 0 0 0,0 1 0 0 0,0-1 0 0 0,2 6 781 0 0,12 59-1482 0 0,-7-44 2388 0 0,1 19-906 0 0,5 140 2303 0 0,7 50-713 0 0,-6-145-1274 0 0,5-1-1 0 0,3-1 0 0 0,5 0 1 0 0,33 73-316 0 0,-38-115 178 0 0,2 0 0 0 0,3-2 0 0 0,23 32-178 0 0,11 5 1576 0 0,36 35-1576 0 0,-69-86 324 0 0,103 114 1119 0 0,-104-120-1458 0 0,2-2 0 0 0,0-1 0 0 0,2-1 0 0 0,3 0 15 0 0,-24-18-41 0 0,-1-1 1 0 0,1 0-1 0 0,0 0 1 0 0,0-1-1 0 0,0-1 0 0 0,0 0 1 0 0,1 0-1 0 0,-1-1 0 0 0,1 0 1 0 0,0-1-1 0 0,-1 0 1 0 0,1 0-1 0 0,0-2 0 0 0,0 1 1 0 0,0-1-1 0 0,-1-1 1 0 0,1 0-1 0 0,-1 0 0 0 0,1-1 1 0 0,-1-1-1 0 0,0 1 0 0 0,0-2 1 0 0,0 1-1 0 0,-1-1 1 0 0,1-1-1 0 0,7-6 41 0 0,-2 0 125 0 0,0-2-1 0 0,-1 1 1 0 0,-1-2 0 0 0,0 0-1 0 0,-1-1 1 0 0,0 0 0 0 0,2-6-125 0 0,18-34 1891 0 0,14-37-1891 0 0,-9 16 887 0 0,25-33-1793 0 0,5 2 906 0 0,-25 40-1737 0 0,-6 4-91 0 0,-2-1 1 0 0,-3-2-1 0 0,-1-9 1828 0 0,-18 44 240 0 0,-1-1-1 0 0,-2 0 0 0 0,4-29-239 0 0,-10 41 434 0 0,-1 1 1 0 0,-1-1-1 0 0,0 0 1 0 0,-2 0-1 0 0,0 1 0 0 0,-5-20-434 0 0,0 9-258 0 0,2 0-1 0 0,0 0 0 0 0,2-15 259 0 0,2 38-653 0 0,0 2 290 0 0,0 1-1 0 0,0 0 1 0 0,0 0-1 0 0,-1-1 1 0 0,0 1 0 0 0,0 0-1 0 0,-1-4 364 0 0,1 8 89 0 0,-1-3 145 0 0,2 4-188 0 0,0 0 1 0 0,0 0-1 0 0,0-1 0 0 0,0 1 0 0 0,0 0 0 0 0,0 0 0 0 0,0 0 0 0 0,0-1 0 0 0,0 1 1 0 0,0 0-1 0 0,-1 0 0 0 0,1 0 0 0 0,0-1 0 0 0,0 1 0 0 0,0 0 0 0 0,0 0 0 0 0,0 0 0 0 0,0 0 1 0 0,-1-1-1 0 0,1 1 0 0 0,0 0 0 0 0,0 0 0 0 0,0 0 0 0 0,0 0 0 0 0,-1 0 0 0 0,1-1 1 0 0,0 1-1 0 0,0 0 0 0 0,0 0 0 0 0,-1 0 0 0 0,1 0 0 0 0,0 0 0 0 0,0 0 0 0 0,0 0 0 0 0,-1 0 1 0 0,1 0-1 0 0,0 0 0 0 0,0 0 0 0 0,0 0 0 0 0,-1 0-46 0 0,-4 1 135 0 0,-1 1 1 0 0,1 0-1 0 0,-1 0 0 0 0,1 0 1 0 0,0 1-1 0 0,-1 0-135 0 0,4-2 88 0 0,1 1-7 0 0,-5 7 2 0 0,4-7 12 0 0,-3 9-1749 0 0,38-25 662 0 0,-31 13 884 0 0,-2 1 4 0 0,1 0 121 0 0,-1 0 44 0 0,1-1-1 0 0,0 1 0 0 0,0 0 0 0 0,0-1 0 0 0,-1 1 1 0 0,1 0-1 0 0,0 0 0 0 0,0 0 0 0 0,0 0 0 0 0,-1 0 1 0 0,1 0-1 0 0,0 0 0 0 0,0 0 0 0 0,0 0 0 0 0,0 0-60 0 0,20 17 920 0 0,-12-13-904 0 0,5-3-16 0 0,-3-3-12 0 0,-6 0-36 0 0,5-3 24 0 0,0-2-24 0 0,-9 6 42 0 0,1-1-1 0 0,-1 1 1 0 0,1-1-1 0 0,-1 1 1 0 0,0-1-1 0 0,0 1 1 0 0,0-1-1 0 0,1 0 1 0 0,-1-1 6 0 0,2 2 582 0 0,-12-9-132 0 0,-21-3-1348 0 0,29 12 813 0 0,-2 1 22 0 0,-7 1 62 0 0,-3 4 54 0 0,-9 7 13 0 0,18-8-57 0 0,-1 0 39 0 0,0 0 0 0 0,-1 1 0 0 0,1 0 0 0 0,1-1 0 0 0,-1 2 0 0 0,0 0-48 0 0,-4 5 100 0 0,-13 12 389 0 0,12-12-342 0 0,-1-2-118 0 0,0 0-42 0 0,-1 0-40 0 0,-8 4 43 0 0,16-12 17 0 0,2 0 48 0 0,-1 1 14 0 0,-7 3-4 0 0,8-4-12 0 0,0 0 0 0 0,-1 1 0 0 0,1 0-1 0 0,0 0 1 0 0,0-1 0 0 0,0 1-1 0 0,0 0 1 0 0,-1 2-53 0 0,1-2 4 0 0,0 0 125 0 0,2-2 20 0 0,0 0 3 0 0,0 0-5 0 0,0 0-23 0 0,0 0-11 0 0,0 0-1 0 0,0 0 3 0 0,0 0 10 0 0,0 0 3 0 0,0 0 0 0 0,0 0-10 0 0,0 0-38 0 0,0 0 6 0 0,-14-28 454 0 0,14 26-555 0 0,-1 1-125 0 0,1 0-1 0 0,0 1 1 0 0,0-1-1 0 0,-1 0 1 0 0,1 0 0 0 0,0 1-1 0 0,0-1 1 0 0,0 0-1 0 0,0 0 1 0 0,0 1-1 0 0,0-1 1 0 0,0 0 0 0 0,0 0-1 0 0,0 1 1 0 0,1-1-1 0 0,-1 0 1 0 0,0 0 140 0 0,2-1-21 0 0,-1 0 0 0 0,1 0 0 0 0,-1 0 0 0 0,1 0 0 0 0,0 0 0 0 0,0 0 0 0 0,0 1 0 0 0,0-1 0 0 0,0 0 0 0 0,1 1 21 0 0,36-23-904 0 0,-31 20 594 0 0,1-1-1 0 0,-1 0 0 0 0,0-1 1 0 0,0 0-1 0 0,4-4 311 0 0,-10 7 96 0 0,0 0 0 0 0,0-1 0 0 0,0 0 0 0 0,0 1 1 0 0,0-1-1 0 0,-1 0 0 0 0,1-2-96 0 0,-2 5 36 0 0,1-1 178 0 0,-1 2 88 0 0,0-2 26 0 0,0 2-338 0 0,0-1-1 0 0,0 1 1 0 0,1-1 0 0 0,-1 1 0 0 0,0 0-1 0 0,0-1 1 0 0,0 1 0 0 0,0-1-1 0 0,0 1 1 0 0,0-1 0 0 0,0 1 0 0 0,-1-1-1 0 0,1 1 1 0 0,0 0 0 0 0,0-1 0 0 0,0 1-1 0 0,0-1 1 0 0,0 1 0 0 0,-1 0-1 0 0,1-1 1 0 0,0 1 0 0 0,0-1 0 0 0,-1 1-1 0 0,1 0 1 0 0,0-1 10 0 0,-5 3 71 0 0,0 0 0 0 0,0 0 0 0 0,0 0 1 0 0,1 0-1 0 0,-1 1 0 0 0,1 0 0 0 0,-1 0 0 0 0,1 0 0 0 0,0 0 0 0 0,1 1 0 0 0,-1-1 1 0 0,-2 3-72 0 0,-7 10 105 0 0,1 1 1 0 0,-7 12-106 0 0,-14 18 82 0 0,11-21-69 0 0,7-5 292 0 0,-1-2 0 0 0,0 0 1 0 0,-2-1-1 0 0,0-1 1 0 0,-15 10-306 0 0,-11 7 1023 0 0,24-18-378 0 0,-19 12-645 0 0,13-10 37 0 0,1 0 0 0 0,-22 21-37 0 0,31-24-42 0 0,5-3 0 0 0,-3 6 38 0 0,-1 5-181 0 0,14-21 97 0 0,0 1-67 0 0,-2 5-140 0 0,7-7-196 0 0,16-11 473 0 0,19-15 573 0 0,-18 11-243 0 0,1 0 0 0 0,12-4-312 0 0,-20 11-77 0 0,-1 0 0 0 0,0 0 0 0 0,0-1 0 0 0,-1-1 0 0 0,0 0 1 0 0,0 0-1 0 0,-1-1 0 0 0,0-1 0 0 0,-1 0 0 0 0,0-1 0 0 0,-1 0 0 0 0,-1 0 0 0 0,1 0 0 0 0,-2-1 0 0 0,0-1 0 0 0,0 1 1 0 0,-2-1-1 0 0,1 0 0 0 0,-1-2 77 0 0,4-16 144 0 0,-1 0 0 0 0,-1-1 0 0 0,-2 0 1 0 0,-1 0-1 0 0,-1-21-144 0 0,-3 52 153 0 0,0 2-1 0 0,5-13-320 0 0,-3 10-57 0 0,0-1 0 0 0,1 1-1 0 0,-1 0 1 0 0,1 0 0 0 0,0 0-1 0 0,0 0 1 0 0,1-1 225 0 0,21-20-815 0 0,-19 18 670 0 0,11-10 833 0 0,-16 15-595 0 0,-1 0 1 0 0,1 1-1 0 0,0-1 0 0 0,0 0 1 0 0,-1 1-1 0 0,1-1 0 0 0,0 1 1 0 0,0 0-1 0 0,0-1 0 0 0,0 1 1 0 0,0 0-1 0 0,0-1 0 0 0,0 1 1 0 0,0 0-1 0 0,0 0 0 0 0,0 0 1 0 0,0 0-1 0 0,1 0-93 0 0,-1 0 45 0 0,0 1 0 0 0,0 0 0 0 0,0-1 0 0 0,0 1-1 0 0,0 0 1 0 0,0 0 0 0 0,0 0 0 0 0,0 0 0 0 0,0 0 0 0 0,-1 0 0 0 0,1 0 0 0 0,0 0 0 0 0,0 0 0 0 0,-1 0-1 0 0,1 0 1 0 0,0 1-45 0 0,7 21 339 0 0,3 25 265 0 0,-7-32-465 0 0,0 1-1 0 0,0-1 1 0 0,2 0-139 0 0,-3-10 10 0 0,-1 0-1 0 0,1 0 1 0 0,0-1-1 0 0,1 1 1 0 0,-1-1-1 0 0,1 0 1 0 0,0 0-1 0 0,1 0 1 0 0,-1-1-1 0 0,1 1-9 0 0,15 10 57 0 0,1 0 1 0 0,1-1-1 0 0,0-1 0 0 0,5 1-57 0 0,8 4 112 0 0,5 7-112 0 0,19 12 104 0 0,-27-17-19 0 0,0 1-1 0 0,-1 2 1 0 0,1 3-85 0 0,15 18-793 0 0,-18-12-2572 0 0,-7-3-787 0 0</inkml:trace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8:53.737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23 0 0,'0'0'0'0,"0"-7"0"0,0 1 0 0,0 6 0 0,0-9 0 0,0 9 0 0,0 0 0 0,0 0 0 0,0 0 0 0,0 0 0 0,0 0 0 0,0 0 0 0,0 0 0 0,0 0 0 0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8:54.237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6 0 0,'0'-6'0'0,"0"126"0"0,0 451 0 0,0-355 0 0,0-200 0 0,0-1 0 0,0 2 0 0,0-1 0 0,0 32 0 0,0-16 0 0,0 105 0 0,0-125 0 0,0 4 0 0,0-1 0 0,0-1 0 0,0-1 0 0,0 2 0 0,0 69 0 0,0-70 0 0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8:56.624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1 0 0,'0'0'0'0,"0"0"0"0,0 0 0 0,0 0 0 0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8:56.984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1 230 0 0,'0'-9'0'0,"0"-48"0"0,0 47 0 0,0-14 0 0,0-7 0 0,0 20 0 0,0-53 0 0,0 41 0 0,0 27 0 0,0 24 0 0,0 33 0 0,0-44 0 0,0-1 0 0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8:57.865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1 105 0 0,'0'-3'0'0,"0"2"0"0,0 4 0 0,0 2 0 0,0 1 0 0,0-1 0 0,0-1 0 0,0-8 0 0,0-115 0 0,0 178 0 0,0 67 0 0,0-50 0 0,0 617 0 0,0-296 0 0,0-386 0 0,0-5 0 0,0-9 0 0,0-1 0 0,0 0 0 0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7:01.125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0 1 0 0,'0'0'0'0,"0"0"0"0,0 0 0 0,0 0 0 0,0 0 0 0,0 0 0 0,0 0 0 0,0 0 0 0,0 0 0 0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7:02.276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86 1 0 0,'-61'0'0'0,"46"0"0"0,5 0 0 0,17 0 0 0,4 0 0 0,2 0 0 0,28 0 0 0,1 0 0 0,0 0 0 0,-29 0 0 0,-1 0 0 0,0 0 0 0,-1 0 0 0,0 0 0 0,2 0 0 0,0 0 0 0,1 0 0 0,71 0 0 0,-40 0 0 0,-5 0 0 0,-3 0 0 0,4 0 0 0,18 0 0 0,84 0 0 0,-128 0 0 0,-1 0 0 0,1 0 0 0,-2 0 0 0,-2 0 0 0,0 0 0 0,2 0 0 0,0 0 0 0,0 0 0 0,0 0 0 0,-1 0 0 0,0 0 0 0,-1 0 0 0,0 0 0 0,0 0 0 0,0 0 0 0,1 0 0 0,-1 0 0 0,-1 0 0 0,-2 0 0 0,2 0 0 0,1 0 0 0,1 0 0 0,0 0 0 0,1 0 0 0,0 0 0 0,0 0 0 0,21 0 0 0,-24 0 0 0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9:01.745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1 125 0 0,'0'-41'0'0,"0"-25"0"0,0 56 0 0,0 4 0 0,0 4 0 0,0 5 0 0,0 3 0 0,0 2 0 0,0 2 0 0,0 3 0 0,0 2 0 0,0 31 0 0,0 1204 0 0,0-1233 0 0,0-6 0 0,0-16 0 0,0-6 0 0,0-1 0 0,0 0 0 0,0 0 0 0,0-29 0 0,0 27 0 0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5:04.065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902 1 0 0,'-13'0'0'0,"-2"0"0"0,1 0 0 0,-1 0 0 0,-90 0 0 0,90 0 0 0,-53 0 0 0,55 0 0 0,0 0 0 0,-1 0 0 0,3 0 0 0,-1 0 0 0,0 0 0 0,1 0 0 0,-1 0 0 0,0 0 0 0,-2 0 0 0,0 0 0 0,-1 0 0 0,1 0 0 0,-1 0 0 0,0 0 0 0,0 0 0 0,1 0 0 0,-1 0 0 0,0 0 0 0,2 0 0 0,0 0 0 0,-1 0 0 0,0 0 0 0,0 0 0 0,-1 0 0 0,0 0 0 0,1 0 0 0,-1 0 0 0,0 0 0 0,1 0 0 0,-1 0 0 0,0 0 0 0,0 0 0 0,1 0 0 0,1 0 0 0,-1 0 0 0,0 0 0 0,1 0 0 0,-2 0 0 0,1 0 0 0,0 0 0 0,0 0 0 0,1 0 0 0,-1 0 0 0,1 0 0 0,0 0 0 0,0 0 0 0,4 0 0 0,20 0 0 0,57 0 0 0,-55 0 0 0,1 0 0 0,1 0 0 0,0 0 0 0,0 0 0 0,-1 0 0 0,1 0 0 0,-2 0 0 0,2 0 0 0,-1 0 0 0,44 0 0 0,-16 0 0 0,-28 0 0 0,0 0 0 0,0 0 0 0,1 0 0 0,0 0 0 0,-1 0 0 0,1 0 0 0,-2 0 0 0,2 0 0 0,-2 0 0 0,1 0 0 0,1 0 0 0,0 0 0 0,-2 0 0 0,0 0 0 0,0 0 0 0,0 0 0 0,-1 0 0 0,1 0 0 0,0 0 0 0,0 0 0 0,0 0 0 0,-2 0 0 0,2 0 0 0,0 0 0 0,0 0 0 0,1 0 0 0,0 0 0 0,52 0 0 0,-54 0 0 0,0 0 0 0,0 0 0 0,1 0 0 0,0 0 0 0,0 0 0 0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5:04.407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200 1 0 0,'2'0'0'0,"-13"0"0"0,-3 0 0 0,0 0 0 0,-1 0 0 0,1 0 0 0,0 0 0 0,0 0 0 0,-1 0 0 0,0 0 0 0,0 0 0 0,1 0 0 0,-1 0 0 0,0 0 0 0,-1 0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8:52.383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0 525 919 0 0,'0'0'158'0'0,"0"0"324"0"0,0 0 146 0 0,0 0 32 0 0,0 0-41 0 0,0 0-190 0 0,0 0-79 0 0,0 0-20 0 0,0 0-83 0 0,2 2-342 0 0,-1-1 2 0 0,0 1-1 0 0,0-1 0 0 0,0 0 0 0 0,0 0 0 0 0,0 0 0 0 0,0 0 0 0 0,0 0 0 0 0,0 0 0 0 0,1 0 0 0 0,-1 0 1 0 0,0 0-1 0 0,1-1 0 0 0,-1 1 0 0 0,0 0 0 0 0,1-1 0 0 0,-1 0 0 0 0,1 1 0 0 0,-1-1 0 0 0,1 0 1 0 0,-1 1-1 0 0,1-1 0 0 0,-1 0 0 0 0,1 0 0 0 0,0 0 94 0 0,3-1-188 0 0,1 0 1 0 0,-1-1-1 0 0,0 1 1 0 0,1-1-1 0 0,-1 0 1 0 0,2-1 187 0 0,-5 2 139 0 0,0 0-1 0 0,0 0 1 0 0,0 1 0 0 0,0-1 0 0 0,0 1 0 0 0,0-1 0 0 0,0 1-1 0 0,0 0 1 0 0,0 0 0 0 0,0 0 0 0 0,0 0 0 0 0,0 0 0 0 0,0 1-1 0 0,0-1 1 0 0,0 0 0 0 0,0 1 0 0 0,0 0 0 0 0,1 0-139 0 0,0 0 143 0 0,0 1 0 0 0,0 0 0 0 0,0-1 1 0 0,-1 1-1 0 0,1 1 0 0 0,-1-1 0 0 0,1 0 0 0 0,-1 1 1 0 0,0-1-1 0 0,2 3-143 0 0,3 6 216 0 0,0 0 1 0 0,-1 1 0 0 0,-1-1-1 0 0,0 1 1 0 0,1 3-217 0 0,-6-14 3 0 0,10 31 0 0 0,-2 0 0 0 0,-1 1 0 0 0,-1 0 0 0 0,-2 1 0 0 0,-1 15-3 0 0,11 71-231 0 0,-11-100 256 0 0,2 0-1 0 0,0 0 0 0 0,1-1 0 0 0,8 18-24 0 0,-9-28 18 0 0,1 0-1 0 0,0 0 0 0 0,0 0 1 0 0,1-1-1 0 0,0 0 0 0 0,0 0 0 0 0,0 0 1 0 0,1-1-1 0 0,1 0 0 0 0,-1-1 1 0 0,1 0-1 0 0,0 0 0 0 0,0-1 0 0 0,8 3-17 0 0,19 8 70 0 0,1-2 0 0 0,0-1-1 0 0,13 1-69 0 0,-46-13 3 0 0,44 13 250 0 0,1-3 0 0 0,1-2 1 0 0,0-2-1 0 0,0-2 0 0 0,23-1-253 0 0,54-4 1104 0 0,1-6-1 0 0,29-9-1103 0 0,-127 10 42 0 0,-1-1 1 0 0,0-1-1 0 0,-1-2 0 0 0,1-1 1 0 0,-2-1-1 0 0,1-1 1 0 0,-2-1-1 0 0,0-2 0 0 0,0-1 1 0 0,-2-1-1 0 0,0 0 0 0 0,-1-2 1 0 0,1-3-43 0 0,17-18-764 0 0,-2-3 0 0 0,9-16 764 0 0,-12 15-130 0 0,2 2 0 0 0,21-18 130 0 0,-30 36 556 0 0,1 2 0 0 0,1 1 0 0 0,1 1 0 0 0,1 2 0 0 0,0 1 0 0 0,4 0-556 0 0,-25 11 128 0 0,1-2 1 0 0,-1 1-1 0 0,0-2 1 0 0,-1 1-1 0 0,0-2 1 0 0,0 0 0 0 0,-1 0-1 0 0,0 0 1 0 0,-1-2-1 0 0,0 1 1 0 0,-1-1-1 0 0,6-11-128 0 0,24-47-1336 0 0,-38 68 1143 0 0,1-2 60 0 0,0 4 88 0 0,3-2 29 0 0,0-18-135 0 0,-4 15 338 0 0,0-1-1 0 0,0 1 1 0 0,0 0 0 0 0,-1-1 0 0 0,0 1 0 0 0,-1-5-187 0 0,1 6 26 0 0,0 0 0 0 0,0-1-1 0 0,0 1 1 0 0,0-1 0 0 0,1 0 0 0 0,-1 1-1 0 0,1-1 1 0 0,0 0 0 0 0,1 1 0 0 0,-1-1 0 0 0,1 1-1 0 0,0-1 1 0 0,0 1 0 0 0,1-1 0 0 0,-1 1-1 0 0,1 0 1 0 0,0-1 0 0 0,1 0-26 0 0,64-128-1729 0 0,-66 131 1821 0 0,-1 2 10 0 0,0 0 10 0 0,0 0 34 0 0,0 0 12 0 0,0 0 2 0 0,0 0-12 0 0,0 0-50 0 0,0 0-24 0 0,0 0-2 0 0,-2 2-12 0 0,-19 22 70 0 0,8-11-118 0 0,9-12-9 0 0,1 0 7 0 0,1 0 59 0 0,-31 1 367 0 0,20-4-349 0 0,-1 1-138 0 0,-1-1 0 0 0,1 2 0 0 0,0 0-1 0 0,0 1 1 0 0,-1 0 0 0 0,1 1 0 0 0,0 0 0 0 0,0 2 0 0 0,0 0 51 0 0,-6 0-29 0 0,-75 18 746 0 0,-1-5 0 0 0,-11-3-717 0 0,88-12 367 0 0,0-1 0 0 0,0-1 0 0 0,-1-1-1 0 0,-14-2-366 0 0,22 1-16 0 0,-1-1-1 0 0,1 0 1 0 0,0-1 0 0 0,0-1-1 0 0,0 1 1 0 0,1-2-1 0 0,-8-4 17 0 0,-11-12-1449 0 0,29 20 1157 0 0,1 2 17 0 0,0 0 3 0 0,0 0 27 0 0,0 0 112 0 0,0 0 49 0 0,0 0 10 0 0,0 0 4 0 0,2 1 50 0 0,1-1 1 0 0,0 1-1 0 0,-1 0 1 0 0,1 0-1 0 0,-1 0 1 0 0,1 0-1 0 0,-1 1 1 0 0,0-1-1 0 0,1 1 20 0 0,3 2-51 0 0,39 23-266 0 0,-27-15 35 0 0,1-1 0 0 0,0-1 0 0 0,1-1 0 0 0,0 0 0 0 0,3-1 282 0 0,-7-3-24 0 0,1-2 0 0 0,0 0 0 0 0,-1-1-1 0 0,1-1 1 0 0,0 0 0 0 0,0-1 0 0 0,0-1-1 0 0,0-1 1 0 0,0 0 0 0 0,-1-1 0 0 0,5-2 24 0 0,35-9-123 0 0,-1-2 1 0 0,0-3 0 0 0,21-12 122 0 0,9-9-1575 0 0,57-37 1575 0 0,-21 15-985 0 0,5-4 1010 0 0,-124 65 329 0 0,-2 1 87 0 0,0 0 20 0 0,0 0 22 0 0,0 0 80 0 0,0 0 39 0 0,0 0 6 0 0,0 0-28 0 0,-3 2-117 0 0,-11 6-272 0 0,1 2 1 0 0,0 0-1 0 0,0 0 0 0 0,1 2 0 0 0,1-1 1 0 0,0 1-1 0 0,0 1 0 0 0,1 0 1 0 0,-6 10-192 0 0,-1 5-144 0 0,1 0 1 0 0,2 0 0 0 0,1 2 0 0 0,-6 18 143 0 0,-3 22-40 0 0,4 1-1 0 0,2 1 1 0 0,4 4 40 0 0,-3 46 167 0 0,5 14-167 0 0,7-95-6 0 0,-3 511 266 0 0,8-381-1468 0 0,0-66-3420 0 0</inkml:trace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9:05.402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1 0 0,'0'0'0'0,"0"0"0"0,0 0 0 0,0 0 0 0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9:06.483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1 190 0 0,'0'-13'0'0,"0"1"0"0,0 2 0 0,0 1 0 0,0 1 0 0,0-1 0 0,0 0 0 0,0-1 0 0,0 0 0 0,0-1 0 0,0 0 0 0,0-56 0 0,0 56 0 0,0 150 0 0,0-123 0 0,0 51 0 0,0-36 0 0,0 15 0 0,0 390 0 0,0-353 0 0,0-53 0 0,0-1 0 0,0 144 0 0,0-158 0 0,0 1 0 0,0-1 0 0,0-2 0 0,0 2 0 0,0 0 0 0,0 1 0 0,0-2 0 0,0-4 0 0,0 0 0 0,0 2 0 0,0 0 0 0,0 70 0 0,0-42 0 0,0-29 0 0,0-2 0 0,0-3 0 0,0-2 0 0,0-3 0 0,0-4 0 0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9:10.697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1 339 0 0,'0'-56'0'0,"0"21"0"0,0 27 0 0,0 5 0 0,0 2 0 0,0-48 0 0,0 39 0 0,0-1 0 0,0 4 0 0,0 14 0 0,0 4 0 0,0 0 0 0,0-2 0 0,0-2 0 0,0-1 0 0,0 3 0 0,0-17 0 0,0-9 0 0,0-9 0 0,0-107 0 0,0 122 0 0,0 2 0 0,0 2 0 0,0 2 0 0,0 3 0 0,0 3 0 0,0 3 0 0,0 0 0 0,0 159 0 0,0-150 0 0,0 33 0 0,0 808 0 0,0-840 0 0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9:11.825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18 0 0,'0'-12'0'0,"0"7"0"0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9:12.173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1 387 0 0,'0'-2'0'0,"0"-1"0"0,0-3 0 0,0-31 0 0,0-289 0 0,0 313 0 0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9:15.727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0 44 0 0,'0'-29'0'0,"0"14"0"0,0 30 0 0,0-2 0 0,0 3 0 0,0-1 0 0,0 1 0 0,0 53 0 0,0-4 0 0,0-31 0 0,0-19 0 0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9:16.500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0 1 0 0,'0'0'0'0,"0"0"0"0,0 0 0 0,0 0 0 0,0 0 0 0,0 0 0 0,0 0 0 0,0 0 0 0,0 0 0 0,0 0 0 0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9:16.953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0 1289 0 0,'0'-13'0'0,"0"2"0"0,0-2 0 0,0 0 0 0,0 0 0 0,0-26 0 0,0-1086 0 0,0 1112 0 0,0 3 0 0,0 2 0 0,0 1 0 0,0-17 0 0,0 27 0 0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9:23.645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91 0 0,'0'-13'0'0,"0"1"0"0,0 2 0 0,0 1 0 0,0-2 0 0,0-2 0 0,0 2 0 0,0 2 0 0,0 6 0 0,0 6 0 0,0 3 0 0,0 1 0 0,0 420 0 0,0-412 0 0,0 0 0 0,0 0 0 0,0 34 0 0,0-19 0 0,0 1 0 0,0 173 0 0,0-188 0 0,0 33 0 0,0-16 0 0,0-15 0 0,0 60 0 0,0-62 0 0,0 62 0 0,0-64 0 0,0 0 0 0,0-2 0 0,0-1 0 0,0 2 0 0,0 0 0 0,0 1 0 0,0 0 0 0,0 0 0 0,0-1 0 0,0 0 0 0,0 2 0 0,0-2 0 0,0 0 0 0,0-4 0 0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5:26.905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1 0 0,'0'0'0'0,"0"0"0"0,0 0 0 0,0 0 0 0,0 0 0 0,0 0 0 0,0 0 0 0,0 0 0 0,0 0 0 0,0 0 0 0,0 0 0 0,0 0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3T18:17:57.17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6 887 0 0,'0'0'98'0'0,"0"0"71"0"0,0 0 30 0 0,0 0 7 0 0,0 0 10 0 0,0 0 35 0 0,0 0 18 0 0,0 0 3 0 0,0 0-9 0 0,0 0-40 0 0,0 0-21 0 0,0 0-2 0 0,0 0-8 0 0,0 0-34 0 0,0 0-20 0 0,0 0-2 0 0,0 0-45 0 0,0 0-178 0 0,0 0-27 0 0,0 0-6 0 0,0 0-62 0 0,0 0-30 0 0,0 0-4 0 0,0 0 11 0 0,0 0 45 0 0,0 0 21 0 0,0 0 3 0 0,1 1 23 0 0,3 2 114 0 0,-3-2 121 0 0,17 3 2318 0 0,-14 0-2545 0 0,-1-1 1 0 0,1 0 0 0 0,0 1-1 0 0,0-1 1 0 0,0-1 0 0 0,0 1-1 0 0,0-1 1 0 0,1 1 0 0 0,-1-1 0 0 0,5 1 104 0 0,-2-1-216 0 0,1-1 0 0 0,0 0 1 0 0,0-1-1 0 0,-1 1 1 0 0,6-2 215 0 0,-10 1 15 0 0,15 0-24 0 0,-11 0 299 0 0,0-1 1 0 0,0 1-1 0 0,0 1 1 0 0,0 0-1 0 0,0 0 1 0 0,-1 0-1 0 0,7 2-290 0 0,1 2-267 0 0,1-2-1 0 0,-1 0 1 0 0,1 0-1 0 0,0-1 1 0 0,-1-1-1 0 0,1-1 1 0 0,0 0-1 0 0,0 0 0 0 0,8-3 268 0 0,-17 3 27 0 0,8-1 400 0 0,0-1-1 0 0,0 0 0 0 0,0 0 1 0 0,0-2-1 0 0,7-2-426 0 0,-20 6 281 0 0,-1 0-1 0 0,0 0-33 0 0,1 0-136 0 0,3 1-93 0 0,-1 0-321 0 0,1 0 0 0 0,-1 0 0 0 0,1 0-1 0 0,-1 1 1 0 0,0-1 0 0 0,3 2 303 0 0,-4-1-145 0 0,1 0 1 0 0,0-1-1 0 0,0 0 1 0 0,0 0-1 0 0,0 0 0 0 0,0 0 1 0 0,0 0-1 0 0,0 0 145 0 0,6 0-232 0 0,-1-1-1 0 0,1 0 1 0 0,0 0-1 0 0,-1-1 0 0 0,1 0 1 0 0,3-2 232 0 0,54-13 432 0 0,-43 9 243 0 0,-20 7-630 0 0,-1-1 0 0 0,1 1-1 0 0,0 0 1 0 0,-1 0-1 0 0,1 0 1 0 0,0 1-1 0 0,-1-1 1 0 0,1 1-1 0 0,0-1 1 0 0,-1 1 0 0 0,1 0-1 0 0,-1 0 1 0 0,1 0-1 0 0,-1 0 1 0 0,0 1-1 0 0,1-1 1 0 0,-1 1-1 0 0,1 0-44 0 0,0 0-182 0 0,0 0 0 0 0,0 0-1 0 0,0-1 1 0 0,0 1 0 0 0,0-1 0 0 0,0 0-1 0 0,0 0 1 0 0,0 0 0 0 0,0 0-1 0 0,1 0 1 0 0,-1-1 0 0 0,0 1-1 0 0,3-1 183 0 0,6-1 394 0 0,-1-1-1 0 0,0-1 0 0 0,0 0 0 0 0,-1 0 0 0 0,1-1 0 0 0,-1 0 0 0 0,5-3-393 0 0,-14 6 343 0 0,30 3-429 0 0,-27-1-143 0 0,0 0 0 0 0,0-1 0 0 0,0 1-1 0 0,0-1 1 0 0,0 0 0 0 0,0-1 0 0 0,0 1 0 0 0,0-1 0 0 0,0 1 0 0 0,0-1-1 0 0,0-1 230 0 0,58-24 1496 0 0,-61 26-1165 0 0,16 2 494 0 0,-13 1-1052 0 0,-1-1 0 0 0,1 0 0 0 0,0-1 0 0 0,-1 1 0 0 0,1-1 0 0 0,0 1 0 0 0,0-1 0 0 0,0 0 0 0 0,1 0 227 0 0,-2-1-41 0 0,0 0 0 0 0,0 0 0 0 0,0-1 0 0 0,-1 1 1 0 0,1-1-1 0 0,0 1 0 0 0,0-1 0 0 0,0 0 1 0 0,-1 0-1 0 0,1 0 0 0 0,0 0 0 0 0,-1 0 1 0 0,1-1-1 0 0,-1 1 41 0 0,2-2 12 0 0,4-2 505 0 0,0 1 1 0 0,0 0-1 0 0,0 0 1 0 0,3 0-518 0 0,-8 3 85 0 0,1 0 0 0 0,-1 0-1 0 0,1 1 1 0 0,-1-1 0 0 0,1 1 0 0 0,-1 0 0 0 0,1 0 0 0 0,0 0 0 0 0,-1 0 0 0 0,1 1 0 0 0,-1 0 0 0 0,3 0-85 0 0,11 4-275 0 0,1-1 1 0 0,0-1-1 0 0,-1-1 0 0 0,1-1 1 0 0,0 0-1 0 0,0-1 0 0 0,0-1 1 0 0,0 0-1 0 0,0-2 0 0 0,6-1 275 0 0,-9-2 612 0 0,-13 5-543 0 0,-1 0-1 0 0,1 1 0 0 0,0-1 0 0 0,-1 1 1 0 0,1-1-1 0 0,0 1 0 0 0,0-1 0 0 0,0 1 1 0 0,0 0-1 0 0,-1 0 0 0 0,1 0 0 0 0,0 0 1 0 0,0 0-1 0 0,0 0 0 0 0,0 0 0 0 0,0 1-68 0 0,6 0 118 0 0,-1 0-1 0 0,1-1 0 0 0,0 1 1 0 0,4-2-118 0 0,-11 1 332 0 0,-1 0 20 0 0,0 0 6 0 0,0 0-10 0 0,0 0-52 0 0,0 0-28 0 0,0 0-4 0 0,0 0-29 0 0,0 0-119 0 0,0 0-63 0 0,0 0-123 0 0,0 0-73 0 0,0 0-17 0 0,0 0-37 0 0,0 0-131 0 0,0 0-59 0 0,0 0-12 0 0,0 0 17 0 0,0 0 71 0 0,0 0 30 0 0,0 0 7 0 0,0 0 32 0 0,0 0 116 0 0,0 0 62 0 0,0 0 124 0 0,2-5 208 0 0,-2 5-204 0 0</inkml:trace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5:28.037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1 0 0,'66'0'0'0,"-5"0"0"0,-50 0 0 0,0 0 0 0,2 0 0 0,44 0 0 0,355 0 0 0,73 0 0 0,-336 0 0 0,-136 0 0 0,0 0 0 0,0 0 0 0,1 0 0 0,-1 0 0 0,111 0 0 0,-96 0 0 0,12 0 0 0,-27 0 0 0,0 0 0 0,0 0 0 0,-1 0 0 0,39 0 0 0,33 0 0 0,-70 0 0 0,0 0 0 0,-2 0 0 0,0 0 0 0,0 0 0 0,2 0 0 0,0 0 0 0,-1 0 0 0,0 0 0 0,0 0 0 0,-1 0 0 0,0 0 0 0,-2 0 0 0,-3 0 0 0,-2 0 0 0,2 0 0 0,0 0 0 0,3 0 0 0,3 0 0 0,0 0 0 0,1 0 0 0,-1 0 0 0,2 0 0 0</inkml:trace>
</inkml:ink>
</file>

<file path=ppt/ink/ink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5:30.907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1238 1 0 0,'-15'0'0'0,"-42"0"0"0,11 0 0 0,-1046 0 0 0,1064 0 0 0</inkml:trace>
</inkml:ink>
</file>

<file path=ppt/ink/ink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6:07.180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1 0 0,'0'0'0'0,"0"0"0"0,0 0 0 0,0 0 0 0,0 0 0 0,0 0 0 0,0 0 0 0,0 0 0 0</inkml:trace>
</inkml:ink>
</file>

<file path=ppt/ink/ink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6:07.593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0 1 0 0,'23'0'0'0,"32"0"0"0,57 0 0 0,-58 0 0 0,-14 0 0 0,1 0 0 0,-27 0 0 0,-1 0 0 0,0 0 0 0,0 0 0 0,0 0 0 0,0 0 0 0,1 0 0 0,-1 0 0 0,0 0 0 0,2 0 0 0</inkml:trace>
</inkml:ink>
</file>

<file path=ppt/ink/ink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6:07.964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1 0 0,'0'0'0'0,"0"0"0"0,0 0 0 0,0 0 0 0,0 0 0 0,0 0 0 0,0 0 0 0,0 0 0 0,0 0 0 0,0 0 0 0,0 0 0 0,0 0 0 0,0 0 0 0,0 0 0 0,0 0 0 0,0 0 0 0,0 0 0 0</inkml:trace>
  <inkml:trace contextRef="#ctx0" brushRef="#br0" timeOffset="1">74 1 0 0,'0'0'0'0</inkml:trace>
  <inkml:trace contextRef="#ctx0" brushRef="#br0" timeOffset="2">82 1 0 0,'7'0'0'0</inkml:trace>
</inkml:ink>
</file>

<file path=ppt/ink/ink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7:17.203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11 1 0 0,'0'0'0'0,"0"0"0"0,0 0 0 0,-11 0 0 0,11 0 0 0,0 0 0 0,0 0 0 0,0 0 0 0</inkml:trace>
</inkml:ink>
</file>

<file path=ppt/ink/ink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7:18.731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55 1 0 0,'-11'0'0'0,"-1"0"0"0,2 0 0 0,1 0 0 0,1 0 0 0,4 0 0 0,12 0 0 0,5 0 0 0,40 0 0 0,-8 0 0 0,109 0 0 0,-126 0 0 0,16 0 0 0,-4 0 0 0,3 0 0 0,-15 0 0 0,335 0 0 0,-349 0 0 0,56 0 0 0,-57 0 0 0,-1 0 0 0,-2 0 0 0,-5 0 0 0,-12 0 0 0,-6 0 0 0,-1 0 0 0,-1 0 0 0,-46 0 0 0,46 0 0 0,-182 0 0 0,164 0 0 0,1 0 0 0,-13 0 0 0,15 0 0 0,1 0 0 0,-30 0 0 0,-15 0 0 0,59 0 0 0,1 0 0 0,3 0 0 0,0 0 0 0,-1 0 0 0,1 0 0 0,0 0 0 0,-2 0 0 0,1 0 0 0,-2 0 0 0,-2 0 0 0,-43 0 0 0,44 0 0 0,1 0 0 0,-1 0 0 0,2 0 0 0,10 0 0 0,9 0 0 0,10 0 0 0,0 0 0 0</inkml:trace>
</inkml:ink>
</file>

<file path=ppt/ink/ink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9:28.799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0 100 0 0,'0'-7'0'0,"0"-1"0"0,0-1 0 0,0 0 0 0,0 1 0 0,0-1 0 0,0 0 0 0,0-2 0 0,0 2 0 0,0-1 0 0,0 0 0 0</inkml:trace>
</inkml:ink>
</file>

<file path=ppt/ink/ink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9:29.816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0 101 0 0,'0'-42'0'0,"0"3"0"0,0 30 0 0,0-2 0 0,0 1093 0 0,0-1005 0 0,0-63 0 0,0 0 0 0,0 0 0 0,0 1 0 0,0 0 0 0,0-1 0 0,0-4 0 0,0-57 0 0,0 33 0 0,0 3 0 0</inkml:trace>
</inkml:ink>
</file>

<file path=ppt/ink/ink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9:34.344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1 0 0,'0'12'0'0,"0"-1"0"0,0-6 0 0,0-6 0 0,0-2 0 0,0-1 0 0,0 2 0 0,0 0 0 0,0 63 0 0,0-48 0 0,0 28 0 0,0 680 0 0,0-705 0 0,0 0 0 0,0-1 0 0,0-1 0 0,0 2 0 0,0-1 0 0,0-1 0 0,0 0 0 0,0-3 0 0,0-5 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3T18:18:08.11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34 150 1983 0 0,'0'-2'84'0'0,"-2"-2"16"0"0,2 3 123 0 0,0 1 26 0 0,0 0-1 0 0,0 0-92 0 0,0 0-386 0 0,0 0-170 0 0,0 0-31 0 0,-22-1 992 0 0,22 1-481 0 0,-1 1 0 0 0,1-1 0 0 0,-1 0-1 0 0,1 0 1 0 0,0 0 0 0 0,-1 0 0 0 0,1 0 0 0 0,0 0-1 0 0,-1 0 1 0 0,1-1 0 0 0,0 1 0 0 0,-1 0-1 0 0,1 0 1 0 0,0 0 0 0 0,-1 0 0 0 0,1 0-1 0 0,0 0 1 0 0,-1-1 0 0 0,1 1 0 0 0,0 0-1 0 0,0 0 1 0 0,-1 0 0 0 0,1-1 0 0 0,0 1-1 0 0,0 0 1 0 0,-1 0 0 0 0,1-1 0 0 0,0 1-1 0 0,0 0 1 0 0,0-1 0 0 0,-1 1 0 0 0,1 0-1 0 0,0-1-79 0 0,10-5 374 0 0,20-3-826 0 0,9 2 149 0 0,-1 2 1 0 0,1 2 0 0 0,3 1 302 0 0,118 3 262 0 0,-113 1-99 0 0,148 9-81 0 0,-107-4-314 0 0,28-3 612 0 0,-1-5 0 0 0,40-9-380 0 0,-140 10 27 0 0,0 0 1 0 0,1 1 0 0 0,-1 1-1 0 0,0 0 1 0 0,1 1-1 0 0,-1 1 1 0 0,11 4-28 0 0,-4-2-527 0 0,1-1 0 0 0,0-1 0 0 0,0-1 0 0 0,0-1 0 0 0,12-1 527 0 0,17-3 118 0 0,45-6-118 0 0,-77 5 355 0 0,-16 2-156 0 0,0 0 0 0 0,1 0 0 0 0,-1 1 0 0 0,1-1 0 0 0,-1 1 0 0 0,1 0 0 0 0,-1 1 0 0 0,1-1 1 0 0,-1 1-1 0 0,0 0 0 0 0,1 0 0 0 0,3 2-199 0 0,-4-2-139 0 0,0 1 0 0 0,1-1 1 0 0,-1 0-1 0 0,1 0 0 0 0,-1-1 1 0 0,1 1-1 0 0,-1-1 0 0 0,1 0 1 0 0,1 0 138 0 0,-18-14 1020 0 0,1 9-861 0 0,0 1 1 0 0,-1 1-1 0 0,1 0 1 0 0,-1 1-1 0 0,1 0 1 0 0,-1 0-1 0 0,0 1 1 0 0,-4 1-160 0 0,-10-2 348 0 0,-334-47 2146 0 0,107 21-3026 0 0,107 15 279 0 0,79 7 333 0 0,1 4 1 0 0,-1 2-1 0 0,0 3-80 0 0,-15 0 2 0 0,38-2-211 0 0,-1 2 0 0 0,-19 4 209 0 0,54-3-13 0 0,7-3 71 0 0,1 0 0 0 0,-1-1 0 0 0,0 1 0 0 0,0 0 1 0 0,0-1-1 0 0,0 0 0 0 0,1 1 0 0 0,-1-1 0 0 0,0 0 0 0 0,-2-1-58 0 0,5 1 21 0 0,-1 0 0 0 0,1 0 0 0 0,0 0 0 0 0,0 0-1 0 0,0 0 1 0 0,0 0 0 0 0,-1 0 0 0 0,1 1 0 0 0,0-2-1 0 0,0 1 1 0 0,0 0 0 0 0,0 0 0 0 0,-1 0 0 0 0,1 0-1 0 0,0 0 1 0 0,0 0 0 0 0,0 0 0 0 0,0 0 0 0 0,-1 0-1 0 0,1 0 1 0 0,0 0 0 0 0,0 0 0 0 0,0 0 0 0 0,0 0-1 0 0,0-1 1 0 0,0 1 0 0 0,-1 0 0 0 0,1 0 0 0 0,0 0-1 0 0,0 0 1 0 0,0 0 0 0 0,0 0 0 0 0,0-1 0 0 0,0 1 0 0 0,0 0-1 0 0,0 0 1 0 0,0 0 0 0 0,-1 0-21 0 0,5-6 22 0 0,11-4-393 0 0,-5 8 240 0 0,0 0 1 0 0,0 1-1 0 0,0 1 0 0 0,0-1 1 0 0,0 2-1 0 0,0-1 1 0 0,1 2-1 0 0,-1-1 1 0 0,0 1 130 0 0,43 4-371 0 0,177-12-395 0 0,-75 0 388 0 0,-12-5 340 0 0,-3 1-35 0 0,-114 9 59 0 0,1 2 0 0 0,-1 1 0 0 0,0 1-1 0 0,7 2 15 0 0,-4 3-736 0 0,0 1 0 0 0,26 11 736 0 0,-54-19 34 0 0,0-1 0 0 0,0 1-1 0 0,0-1 1 0 0,0 0 0 0 0,0 0-1 0 0,0 1 1 0 0,0-1 0 0 0,1 0-1 0 0,-1 0 1 0 0,0 0 0 0 0,0 0-1 0 0,0 0 1 0 0,0 0 0 0 0,0 0-1 0 0,1-1 1 0 0,-1 1 0 0 0,0 0-1 0 0,0-1 1 0 0,0 1 0 0 0,0 0-1 0 0,0-1 1 0 0,0 0 0 0 0,0 1-1 0 0,1-1-33 0 0,-1 0 183 0 0,-1 1-39 0 0,0 0-15 0 0,0 0-1 0 0,0 0-33 0 0,0 0-132 0 0,0 0-29 0 0,0 0-50 0 0,0 0-217 0 0,0 0-92 0 0,0 0-309 0 0,0 0-1154 0 0</inkml:trace>
</inkml:ink>
</file>

<file path=ppt/ink/ink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8:21.132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0 0 0 0,'0'0'0'0,"0"0"0"0,0 0 0 0,0 0 0 0,0 0 0 0,0 0 0 0</inkml:trace>
</inkml:ink>
</file>

<file path=ppt/ink/ink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8:21.913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881 0 0 0,'6'0'0'0,"0"0"0"0,36 0 0 0,11 0 0 0,-9 0 0 0,-3 0 0 0,-8 0 0 0,-25 0 0 0,-5 0 0 0,-46 0 0 0,-3 0 0 0,-339 0 0 0,370 0 0 0,-62 0 0 0,31 0 0 0,-17 0 0 0,32 0 0 0,0 0 0 0,16 0 0 0,1 0 0 0,-1 0 0 0,0 0 0 0,0 0 0 0,1 0 0 0,-1 0 0 0,0 0 0 0,2 0 0 0,-2 0 0 0,-43 0 0 0,44 0 0 0,0 0 0 0,-1 0 0 0,-1 0 0 0,1 0 0 0,2 0 0 0,-2 0 0 0,1 0 0 0,1 0 0 0,-1 0 0 0,0 0 0 0,0 0 0 0,10 0 0 0,10 0 0 0,12 0 0 0,4 0 0 0</inkml:trace>
</inkml:ink>
</file>

<file path=ppt/ink/ink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9:38.728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0 76 0 0,'0'-43'0'0,"0"31"0"0,0 3 0 0,0-1 0 0,0 9 0 0,0 2 0 0,0 4 0 0,0 7 0 0,0 2 0 0,0-3 0 0,0-1 0 0,0-7 0 0,0-5 0 0,0-5 0 0,0-3 0 0,0-2 0 0,0-2 0 0,0 157 0 0,0 437 0 0,0-479 0 0,0 129 0 0,0-297 0 0,0 54 0 0,0 2 0 0,0 0 0 0</inkml:trace>
</inkml:ink>
</file>

<file path=ppt/ink/ink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9:43.922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1166 0 0,'0'-14'0'0,"0"1"0"0,0 1 0 0,0 0 0 0,0 1 0 0,0-1 0 0,0 0 0 0,0-1 0 0,0 2 0 0,0-2 0 0,0 0 0 0,0-1 0 0,0 1 0 0,0-55 0 0,0 54 0 0,0 1 0 0,0-86 0 0,0-376 0 0,0 142 0 0,0 332 0 0</inkml:trace>
</inkml:ink>
</file>

<file path=ppt/ink/ink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1:28.292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29 1 0 0,'0'0'0'0,"0"0"0"0,0 0 0 0,0 0 0 0,0 0 0 0,-15 0 0 0,15 0 0 0,-13 0 0 0</inkml:trace>
</inkml:ink>
</file>

<file path=ppt/ink/ink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1:29.673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8 1 0 0,'-8'0'0'0,"16"0"0"0,6 0 0 0,0 0 0 0,0 0 0 0,29 0 0 0,540 0 0 0,-508 0 0 0,-43 0 0 0,364 0 0 0,-373 0 0 0,157 0 0 0,-149 0 0 0,-3 0 0 0,3 0 0 0,23 0 0 0,2 0 0 0,-16 0 0 0,15 0 0 0,-43 0 0 0,49 0 0 0,-48 0 0 0,-2 0 0 0,0 0 0 0,1 0 0 0,0 0 0 0,-1 0 0 0,-1 0 0 0,1 0 0 0,1 0 0 0,-1 0 0 0,-1 0 0 0,1 0 0 0,3 0 0 0,0 0 0 0,-1 0 0 0,-1 0 0 0,-1 0 0 0,0 0 0 0,0 0 0 0,0 0 0 0,0 0 0 0,23 0 0 0,-20 0 0 0</inkml:trace>
</inkml:ink>
</file>

<file path=ppt/ink/ink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40:12.506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0 730 0 0,'0'-3'0'0,"0"6"0"0,0-34 0 0,0-23 0 0,0 29 0 0,0-20 0 0,0-319 0 0,0 353 0 0,0 0 0 0,0-1 0 0,0 0 0 0,0-1 0 0,0-38 0 0,0 39 0 0,0 1 0 0,0-4 0 0,0 1 0 0,0-1 0 0,0 2 0 0,0 2 0 0,0 1 0 0,0 15 0 0,0 6 0 0</inkml:trace>
</inkml:ink>
</file>

<file path=ppt/ink/ink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4:33.092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54 0 0,'0'-13'0'0,"0"1"0"0,0 2 0 0,0 0 0 0,0 1 0 0,0 334 0 0,0-311 0 0,0-1 0 0,0 0 0 0,0 265 0 0,0-265 0 0,0 0 0 0,0 2 0 0,0 1 0 0,0-1 0 0,0 0 0 0,0-1 0 0,0 1 0 0,0 1 0 0,0 0 0 0,0 0 0 0,0-1 0 0,0 0 0 0,0-2 0 0</inkml:trace>
</inkml:ink>
</file>

<file path=ppt/ink/ink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0:53.557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15 1 0 0,'0'0'0'0,"0"0"0"0,0 0 0 0,0 0 0 0,0 0 0 0,0 0 0 0,0 0 0 0,-15 0 0 0,15 0 0 0,0 0 0 0,0 0 0 0,0 0 0 0</inkml:trace>
</inkml:ink>
</file>

<file path=ppt/ink/ink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0:54.894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3 1 0 0,'-3'0'0'0,"12"0"0"0,2 0 0 0,0 0 0 0,57 0 0 0,-54 0 0 0,-1 0 0 0,0 0 0 0,0 0 0 0,0 0 0 0,0 0 0 0,1107 0 0 0,-1055 0 0 0,-28 0 0 0,-25 0 0 0,1 0 0 0,0 0 0 0,39 0 0 0,-12 0 0 0,-12 0 0 0,1 0 0 0,-14 0 0 0,0 0 0 0,-1 0 0 0,0 0 0 0,0 0 0 0,-1 0 0 0,0 0 0 0,0 0 0 0,42 0 0 0,-2 0 0 0,-14 0 0 0,-26 0 0 0,-1 0 0 0,0 0 0 0,1 0 0 0,0 0 0 0,-1 0 0 0,0 0 0 0,0 0 0 0,0 0 0 0,-2 0 0 0,30 0 0 0,0 0 0 0,-27 0 0 0,-1 0 0 0,0 0 0 0,0 0 0 0,0 0 0 0,-1 0 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3T18:19:55.43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189 91 455 0 0,'-19'2'906'0'0,"0"-1"0"0"0,-1-1 0 0 0,1-1-1 0 0,0-1 1 0 0,0 0 0 0 0,-17-5-906 0 0,10 2 1225 0 0,25 5-1149 0 0,-3-1 1 0 0,-2 0 657 0 0,6 1-726 0 0,0 0-1 0 0,0 0 1 0 0,0 1 0 0 0,0-1-1 0 0,-1 0 1 0 0,1 0-1 0 0,0 0 1 0 0,0 1-1 0 0,0-1 1 0 0,0 0 0 0 0,0 0-1 0 0,0 0 1 0 0,1 1-1 0 0,-1-1 1 0 0,0 0-1 0 0,0 0 1 0 0,0 1-1 0 0,0-1 1 0 0,0 0 0 0 0,0 0-1 0 0,0 0 1 0 0,0 1-1 0 0,0-1 1 0 0,1 0-1 0 0,-1 0 1 0 0,0 0-1 0 0,0 0 1 0 0,0 1 0 0 0,0-1-1 0 0,0 0 1 0 0,1 0-1 0 0,-1 0 1 0 0,0 0-1 0 0,0 0 1 0 0,0 0-1 0 0,1 0 1 0 0,-1 1-8 0 0,1 0-8 0 0,1 0 0 0 0,0 1 1 0 0,-1-1-1 0 0,1 0 0 0 0,0 0 0 0 0,0 0 0 0 0,0 0 0 0 0,0 0 1 0 0,0 0-1 0 0,0-1 0 0 0,0 1 0 0 0,0-1 0 0 0,0 1 0 0 0,0-1 1 0 0,1 0 7 0 0,34 2-134 0 0,-29-2 126 0 0,35-3-69 0 0,-1-1-1 0 0,1-2 1 0 0,-1-2 0 0 0,29-10 77 0 0,20-4-37 0 0,-10 7 985 0 0,1 4 0 0 0,9 3-948 0 0,-50 6-491 0 0,7 2 491 0 0,5 1-1189 0 0,-52-1 1253 0 0,-1 0-20 0 0,0 0-92 0 0,0 0-18 0 0,0 0-8 0 0,0 0-44 0 0,0 0-11 0 0,0 0-6 0 0,0 0-18 0 0,0 0-72 0 0,0 0-30 0 0,0 0-8 0 0,0 0-5 0 0,0 0-17 0 0,-1 0-10 0 0,-25 11-193 0 0,1-2-1 0 0,-2-1 1 0 0,-21 3 488 0 0,-84 11 1025 0 0,66-12 1103 0 0,-40 11-2128 0 0,87-17 63 0 0,-1-1 0 0 0,0 0-1 0 0,0-2 1 0 0,0-1 0 0 0,-12-1-63 0 0,-5 1 830 0 0,16 1-602 0 0,0 1 0 0 0,0 2 0 0 0,-18 4-228 0 0,9-1-366 0 0,29-7 216 0 0,1 0-2 0 0,0 0-2 0 0,0 0-13 0 0,0 0-8 0 0,0 0-1 0 0,0 0 10 0 0,0 0 39 0 0,29-13-2 0 0,-10 9 504 0 0,-1 0 1 0 0,1 2-1 0 0,11-1-375 0 0,-19 3 6 0 0,0 0-1 0 0,0 1 0 0 0,0 0 1 0 0,0 1-1 0 0,0 0 0 0 0,9 4-5 0 0,-4-2-247 0 0,0 0 1 0 0,1-1-1 0 0,-1 0 0 0 0,1-2 0 0 0,-1 0 0 0 0,1 0 0 0 0,0-2 0 0 0,-1 0 0 0 0,1-1 0 0 0,-1-1 0 0 0,5-1 247 0 0,3-2-84 0 0,7-1 433 0 0,0 1 1 0 0,1 2-1 0 0,25-1-349 0 0,-47 5-381 0 0,0 2-1910 0 0</inkml:trace>
</inkml:ink>
</file>

<file path=ppt/ink/ink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40:53.930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1 881 0 0,'0'9'0'0,"0"-46"0"0,0-301 0 0,0 325 0 0,0-26 0 0,0 6 0 0,0 22 0 0,0 1 0 0,0 0 0 0,0 1 0 0,0 1 0 0,0 0 0 0,0 0 0 0,0-2 0 0,0-1 0 0,0-333 0 0,0 349 0 0</inkml:trace>
</inkml:ink>
</file>

<file path=ppt/ink/ink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40:58.767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0 919 0 0,'0'-11'0'0,"0"-3"0"0,0 1 0 0,0 1 0 0,0 0 0 0,0-1 0 0,0-24 0 0,0-536 0 0,0 351 0 0,0 210 0 0</inkml:trace>
</inkml:ink>
</file>

<file path=ppt/ink/ink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1:53.373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1 1 0 0,'0'0'0'0</inkml:trace>
</inkml:ink>
</file>

<file path=ppt/ink/ink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1:53.732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1 0 0,'0'0'0'0,"0"0"0"0,0 0 0 0,0 0 0 0,0 0 0 0,0 0 0 0,0 0 0 0,0 0 0 0,0 0 0 0,0 0 0 0,0 0 0 0,0 0 0 0,0 0 0 0,0 0 0 0,0 0 0 0,0 0 0 0,0 0 0 0</inkml:trace>
</inkml:ink>
</file>

<file path=ppt/ink/ink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1:54.534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2482 1 0 0,'0'0'0'0,"-6"0"0"0,-7 0 0 0,-2 0 0 0,1 0 0 0,-1 0 0 0,0 0 0 0,-57 0 0 0,30 0 0 0,27 0 0 0,0 0 0 0,-49 0 0 0,-14 0 0 0,47 0 0 0,-15 0 0 0,-17 0 0 0,-316 0 0 0,333 0 0 0,16 0 0 0,-678 0 0 0,632 0 0 0,13 0 0 0,32 0 0 0,-2 0 0 0,-271 0 0 0,262 0 0 0,12 0 0 0,2 0 0 0,-12 0 0 0,1 0 0 0,25 0 0 0,-1 0 0 0,2 0 0 0,-1 0 0 0,0 0 0 0,0 0 0 0,-1 0 0 0,0 0 0 0,0 0 0 0</inkml:trace>
</inkml:ink>
</file>

<file path=ppt/ink/ink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41:09.782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10 0 0,'0'-9'0'0,"0"18"0"0,0 6 0 0,0 1 0 0,0 114 0 0,0 379 0 0,0-448 0 0,0-46 0 0,0 65 0 0,0-17 0 0,0-16 0 0,0 29 0 0,0-65 0 0,0-8 0 0,0-11 0 0</inkml:trace>
</inkml:ink>
</file>

<file path=ppt/ink/ink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2:34.83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1 1 0 0,'0'0'0'0,"0"0"0"0,0 0 0 0,0 0 0 0,0 0 0 0,0 0 0 0,0 0 0 0</inkml:trace>
</inkml:ink>
</file>

<file path=ppt/ink/ink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2:35.557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2415 1 0 0,'8'0'0'0,"4"0"0"0,-2 0 0 0,1 0 0 0,1 0 0 0,1 0 0 0,-2 0 0 0,-2 0 0 0,-7 0 0 0,-24 0 0 0,-37 0 0 0,44 0 0 0,-58 0 0 0,-2244 0 0 0,2300 0 0 0</inkml:trace>
</inkml:ink>
</file>

<file path=ppt/ink/ink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2:36.95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144 1 0 0,'-17'0'0'0,"-44"0"0"0,47 0 0 0,-1 0 0 0,0 0 0 0,2 0 0 0,5 0 0 0,42 0 0 0,-8 0 0 0,15 0 0 0,1681 0 0 0,-1638 0 0 0</inkml:trace>
</inkml:ink>
</file>

<file path=ppt/ink/ink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41:13.887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0 802 0 0,'0'4'0'0,"0"-1"0"0,0 0 0 0,0-1 0 0,0-6 0 0,0-3 0 0,0 0 0 0,0-1 0 0,0 0 0 0,0 1 0 0,0-2 0 0,0 0 0 0,0 0 0 0,0-33 0 0,0-420 0 0,0 408 0 0,0 21 0 0,0 10 0 0,0 1 0 0,0-25 0 0,0 14 0 0,0 18 0 0,0 7 0 0,0 1 0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3T18:20:02.65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174 92 23 0 0,'0'0'395'0'0,"0"0"46"0"0,0 0 27 0 0,0 0-16 0 0,0 0-82 0 0,0 0-33 0 0,0 0-8 0 0,0 0-31 0 0,0 0-130 0 0,0 0-59 0 0,0 0-12 0 0,0 0-30 0 0,0 0-115 0 0,19 4-83 0 0,32 2 514 0 0,10 5-383 0 0,-17-3-96 0 0,45 2 96 0 0,16-10-295 0 0,-60-1 515 0 0,-1 2 0 0 0,37 6-220 0 0,-64-5-87 0 0,0 0 0 0 0,1-2 0 0 0,-1 0 0 0 0,0 0-1 0 0,1-2 1 0 0,-1 0 0 0 0,0-1 0 0 0,0-1 0 0 0,0 0-1 0 0,12-6 88 0 0,-18 7 97 0 0,1-1 209 0 0,-1-1-1 0 0,1 0 1 0 0,5-3-306 0 0,-16 8 292 0 0,-1 0 10 0 0,0 0 6 0 0,0 0 18 0 0,0 0 8 0 0,0 0 2 0 0,0 0-22 0 0,0 0-96 0 0,0 0-39 0 0,0 0-10 0 0,0 0-45 0 0,-101-10 744 0 0,-3 11 1496 0 0,-57 10-2364 0 0,81-6 244 0 0,-39-2-244 0 0,80-7 378 0 0,30 3-347 0 0,0 0-1 0 0,1 1 0 0 0,-1-1 0 0 0,0 2 0 0 0,0-1 0 0 0,0 1-30 0 0,-52 11-949 0 0,1 2 0 0 0,0 2 0 0 0,-33 16 949 0 0,77-24 112 0 0,-1 1-37 0 0,16-9-93 0 0,1 0-1 0 0,0 0 1 0 0,0 0-1 0 0,0 0 1 0 0,0 0 0 0 0,0 0-1 0 0,-1 0 1 0 0,1 0-1 0 0,0 0 1 0 0,0 0 0 0 0,0 0-1 0 0,0 0 1 0 0,0 0-1 0 0,0 0 1 0 0,-1 0 0 0 0,1 0-1 0 0,0 0 1 0 0,0 1-1 0 0,0-1 1 0 0,0 0-1 0 0,0 0 1 0 0,0 0 0 0 0,0 0-1 0 0,-1 0 1 0 0,1 0-1 0 0,0 0 1 0 0,0 1 0 0 0,0-1-1 0 0,0 0 1 0 0,0 0-1 0 0,0 0 1 0 0,0 0 0 0 0,0 0-1 0 0,0 0 1 0 0,0 1-1 0 0,0-1 1 0 0,0 0 0 0 0,0 0-1 0 0,0 0 1 0 0,0 0-1 0 0,0 0 1 0 0,0 1-1 0 0,0-1 1 0 0,0 0 0 0 0,0 0-1 0 0,0 0 1 0 0,0 0-1 0 0,0 0 1 0 0,0 1 0 0 0,0-1-1 0 0,0 0 1 0 0,0 0-1 0 0,0 0 1 0 0,1 0 0 0 0,-1 0-1 0 0,0 0 1 0 0,0 0-1 0 0,0 1 1 0 0,0-1 0 0 0,0 0-1 0 0,0 0 19 0 0,14 2 52 0 0,17-4 500 0 0,-27 0-541 0 0,-1 1 0 0 0,1 0 0 0 0,0 1 0 0 0,0-1 0 0 0,-1 1 0 0 0,1-1 0 0 0,0 1 0 0 0,0 0 0 0 0,-1 0 0 0 0,1 1 0 0 0,2 0-11 0 0,8 0-61 0 0,30 4-1163 0 0,39-1 1224 0 0,-65-4 21 0 0,1-1 1 0 0,-1-1 0 0 0,1-1 0 0 0,-1 0-1 0 0,15-6-21 0 0,-32 9 0 0 0,10-4 68 0 0,0 1 0 0 0,1 1 0 0 0,-1 0 0 0 0,3 0-68 0 0,-4 1-208 0 0,-6 1 111 0 0,-1 0 1 0 0,0 0 0 0 0,0-1-1 0 0,1 0 1 0 0,-1 0-1 0 0,0 0 1 0 0,0 0 0 0 0,0 0-1 0 0,0 0 1 0 0,0-1-1 0 0,0 0 1 0 0,3-1 96 0 0,-5 2 96 0 0,-1 1-7 0 0,0 0 10 0 0,0 0 44 0 0,0-1-89 0 0,0 1-1 0 0,-1-1 1 0 0,1 0 0 0 0,0 1 0 0 0,0-1-1 0 0,0 0 1 0 0,0 1 0 0 0,-1-1 0 0 0,1 1-1 0 0,0-1 1 0 0,-1 0 0 0 0,1 1 0 0 0,-1-1-1 0 0,1 1 1 0 0,0-1 0 0 0,-1 1 0 0 0,1-1-1 0 0,-1 1 1 0 0,1-1 0 0 0,-1 1 0 0 0,0 0 0 0 0,1-1-1 0 0,-1 1 1 0 0,0 0-54 0 0,-20-7 285 0 0,-26 4-232 0 0,45 3 45 0 0,-25 0 92 0 0,0-2-1 0 0,0-1 0 0 0,1 0 1 0 0,-1-2-1 0 0,1-2 0 0 0,-9-3-189 0 0,26 7 185 0 0,4 1-91 0 0,0 0 1 0 0,0 1 0 0 0,0 0 0 0 0,0 0 0 0 0,0 0 0 0 0,-1 0 0 0 0,1 1 0 0 0,0-1-1 0 0,0 1 1 0 0,-1 1 0 0 0,1-1 0 0 0,-2 1-95 0 0,-21 7-1913 0 0,66-7 1802 0 0,-15-2-97 0 0,-1 0 0 0 0,23 4 208 0 0,-20-1-390 0 0,0-2 0 0 0,7 0 390 0 0,127-20-1395 0 0,-77 9 1327 0 0,28 1 68 0 0,-62 9 465 0 0,0-3 0 0 0,0-2-1 0 0,0-1 1 0 0,34-12-465 0 0,-81 19 59 0 0,-1 0 37 0 0,0 0 26 0 0,0 0 8 0 0,0 0 4 0 0,-2-2 6 0 0,1 2-138 0 0,1-1 0 0 0,0 0-1 0 0,0 1 1 0 0,0-1 0 0 0,0 1 0 0 0,-1-1 0 0 0,1 1 0 0 0,0-1-1 0 0,-1 1 1 0 0,1-1 0 0 0,0 1 0 0 0,-1-1 0 0 0,1 1 0 0 0,0-1 0 0 0,-1 1-1 0 0,1-1 1 0 0,-1 1 0 0 0,1 0 0 0 0,-1-1 0 0 0,1 1 0 0 0,-1 0-1 0 0,1-1 1 0 0,-1 1 0 0 0,0 0 0 0 0,1 0 0 0 0,-1 0 0 0 0,1-1-2 0 0,-6-1-106 0 0,0 1 1 0 0,0-1-1 0 0,0 1 1 0 0,0 0 0 0 0,0 0-1 0 0,0 1 1 0 0,0-1-1 0 0,0 1 1 0 0,0 1 0 0 0,-1-1-1 0 0,1 1 1 0 0,0 0-1 0 0,0 1 1 0 0,0-1-1 0 0,1 1 1 0 0,-3 1 105 0 0,1 0-2351 0 0</inkml:trace>
</inkml:ink>
</file>

<file path=ppt/ink/ink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41:17.277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0 656 0 0,'0'-12'0'0,"0"0"0"0,0 2 0 0,0 0 0 0,0 1 0 0,0-1 0 0,0-2 0 0,0-1 0 0,0 0 0 0,0-53 0 0,0 53 0 0,0-46 0 0,0-346 0 0,0 394 0 0</inkml:trace>
</inkml:ink>
</file>

<file path=ppt/ink/ink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08:17.847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30 1 0 0,'0'0'0'0,"0"0"0"0,0 0 0 0,0 0 0 0,0 0 0 0,0 0 0 0,0 0 0 0,-11 0 0 0,2 0 0 0,0 0 0 0</inkml:trace>
</inkml:ink>
</file>

<file path=ppt/ink/ink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4:46.073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1 1 0 0,'9'0'0'0,"1"0"0"0,2 0 0 0,1 0 0 0,0 0 0 0,-1 0 0 0,0 0 0 0,6 0 0 0,-30 0 0 0,0 0 0 0,-1 0 0 0,-1 0 0 0,5 0 0 0,16 0 0 0,6 0 0 0,0 0 0 0,1 0 0 0,-1 0 0 0,28 0 0 0,364 0 0 0,28 0 0 0,-391 0 0 0,-12 0 0 0,3 0 0 0</inkml:trace>
</inkml:ink>
</file>

<file path=ppt/ink/ink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4:46.072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221 0 0 0,'-15'0'0'0,"1"0"0"0,4 0 0 0,1 0 0 0,-3 0 0 0,-2 0 0 0,-49 0 0 0,32 0 0 0,15 0 0 0,1 0 0 0,1 0 0 0,6 0 0 0,17 0 0 0,4 0 0 0,703 0 0 0,-167 0 0 0</inkml:trace>
</inkml:ink>
</file>

<file path=ppt/ink/ink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4:38.150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1 1 0 0,'11'0'0'0,"1"0"0"0,-1 0 0 0,-5 0 0 0,0 0 0 0,-1 0 0 0,1 0 0 0,1 0 0 0,2 0 0 0,4 0 0 0,0 0 0 0,0 0 0 0,0 0 0 0,-2 0 0 0,0 0 0 0,43 0 0 0,2645 0 0 0,-1512 0 0 0</inkml:trace>
</inkml:ink>
</file>

<file path=ppt/ink/ink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4:38.149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0 363 0 0,'0'548'0'0,"0"-538"0"0,0-4 0 0,0 0 0 0,0 1 0 0,0 41 0 0,0-34 0 0</inkml:trace>
</inkml:ink>
</file>

<file path=ppt/ink/ink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5:51.926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1 1031 0 0,'0'-9'0'0,"0"0"0"0,0 3 0 0,0-2 0 0,0-1 0 0,0-1 0 0,0 3 0 0,0-1 0 0,0-2 0 0,0 1 0 0,0-2 0 0,0 2 0 0,0-2 0 0,0 2 0 0,0-1 0 0,0-29 0 0,0 3 0 0,0 25 0 0,0-50 0 0,0 24 0 0,0 2 0 0,0 22 0 0,0 0 0 0,0 1 0 0,0-102 0 0,0 38 0 0,0 45 0 0,0 19 0 0,0 0 0 0,0 0 0 0,0 0 0 0,0-47 0 0,0 14 0 0,0 33 0 0,0 0 0 0,0 0 0 0,0-54 0 0,0 52 0 0,0 2 0 0,0-1 0 0,0 0 0 0,0 2 0 0,0 0 0 0,0 0 0 0,0 0 0 0,0 0 0 0,0-1 0 0,0 1 0 0,0 1 0 0,0 0 0 0,0 1 0 0,0 5 0 0,0 12 0 0</inkml:trace>
</inkml:ink>
</file>

<file path=ppt/ink/ink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5:59.972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1 1080 0 0,'0'-4'0'0,"0"0"0"0,0 1 0 0,0-75 0 0,0 66 0 0,0-1 0 0,0 0 0 0,0 0 0 0,0 1 0 0,0 0 0 0,0-40 0 0,0 24 0 0,0-16 0 0,0 4 0 0,0 3 0 0,0 0 0 0,0-225 0 0,0 227 0 0,0 14 0 0,0-27 0 0,0 36 0 0,0 0 0 0,0-1 0 0,0 0 0 0,0 0 0 0,0 0 0 0,0-2 0 0,0 1 0 0,0 1 0 0,0 0 0 0,0 0 0 0,0 0 0 0,0 1 0 0,0 2 0 0,0 4 0 0,0 3 0 0,0-1 0 0,0-4 0 0,0 0 0 0,0 0 0 0,0 1 0 0,0-1 0 0,0 1 0 0,0-2 0 0,0 0 0 0,0-1 0 0,0-1 0 0,0 0 0 0,0 0 0 0,0-1 0 0,0 58 0 0,0-10 0 0</inkml:trace>
</inkml:ink>
</file>

<file path=ppt/ink/ink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6:38.885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0 39 0 0,'0'-27'0'0,"0"16"0"0</inkml:trace>
</inkml:ink>
</file>

<file path=ppt/ink/ink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08:33.984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57 1 0 0,'0'0'0'0,"0"0"0"0,-13 0 0 0,13 0 0 0,-16 0 0 0,1 0 0 0,2 0 0 0,13 0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5:57.576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106 102 1895 0 0,'0'0'79'0'0,"0"0"29"0"0,0 0 19 0 0,0 0 7 0 0,0 0 2 0 0,-3-17 320 0 0,3 12-265 0 0,0 1-1 0 0,1-1 0 0 0,-1 0 0 0 0,1 0 0 0 0,0 1 0 0 0,0-1 0 0 0,0 0 0 0 0,1 1 1 0 0,0-1-1 0 0,0 1 0 0 0,0 0 0 0 0,3-4-190 0 0,-2 0 774 0 0,-2 7-408 0 0,0-4 545 0 0,2-2 6458 0 0,4 77-8006 0 0,-4 1 0 0 0,-3-1 0 0 0,-3 10 637 0 0,3-35-620 0 0,6 44 620 0 0,-1-21-156 0 0,0-9 199 0 0,-1-25 595 0 0,-2 15-638 0 0,-2 0-212 0 0,-3-1 0 0 0,-7 37 212 0 0,10-83-125 0 0,0-2 18 0 0,0 0 3 0 0,0 0 3 0 0,0 0 12 0 0,0 0 7 0 0,0 0 2 0 0,0 0 24 0 0,0 0 99 0 0,0 0 32 0 0,0-11 95 0 0,0 5-221 0 0,-1 0-1 0 0,0 0 0 0 0,-1 0 0 0 0,1 0 0 0 0,-1 0 1 0 0,0 0-1 0 0,-1 0 0 0 0,1 0 0 0 0,-3-3 52 0 0,-3-8-174 0 0,4 8 118 0 0,1-1 0 0 0,1-1-1 0 0,-1 1 1 0 0,2 0 0 0 0,-1-1-1 0 0,1 1 1 0 0,1-1 56 0 0,-1-4-63 0 0,0 0 0 0 0,-2 1-1 0 0,0-5 64 0 0,-1 3-19 0 0,3 10 15 0 0,0 1-1 0 0,0-1 0 0 0,-1 0 0 0 0,0 1 0 0 0,0-1 1 0 0,0 1-1 0 0,-1 0 0 0 0,0-1 5 0 0,2 5 50 0 0,0 0 0 0 0,0-1 0 0 0,0 1-1 0 0,0 0 1 0 0,0 0 0 0 0,0 0 0 0 0,-1 0 0 0 0,1 0 0 0 0,0 0 0 0 0,-1 0-50 0 0,1 0 158 0 0,-1 1 2 0 0,-7 0-26 0 0,8 0-151 0 0,-1 0 0 0 0,1 0 1 0 0,0 0-1 0 0,0 0 1 0 0,0 1-1 0 0,-1-1 1 0 0,1 0-1 0 0,0 0 0 0 0,0 1 1 0 0,0-1-1 0 0,-1 1 1 0 0,1-1-1 0 0,0 1 0 0 0,0-1 1 0 0,0 1-1 0 0,0 0 1 0 0,0-1-1 0 0,0 1 1 0 0,0 0 16 0 0,-1 1-92 0 0,1-1-120 0 0,1-1-39 0 0,0 0-5 0 0,0 0-1 0 0,0 0-7 0 0,0 0-7 0 0,0 1 127 0 0,-1 1-98 0 0,-12 13-397 0 0,12-14 827 0 0,0 0 1 0 0,1 0-1 0 0,-1 0 1 0 0,0 0-1 0 0,1 0 1 0 0,-1 0-1 0 0,1 0 0 0 0,-1 0 1 0 0,1 0-1 0 0,0 0 1 0 0,-1 0-1 0 0,1 0 1 0 0,0 0-1 0 0,0 0 0 0 0,0 1-188 0 0,6 16 1000 0 0,-4-13-1417 0 0,8 16 717 0 0,-1 2-1 0 0,-2-1 0 0 0,0 1 0 0 0,-1 0 0 0 0,1 14-299 0 0,-3-18 257 0 0,1 1 0 0 0,0-1 0 0 0,2 0 0 0 0,1 1-257 0 0,-7-17 43 0 0,1 0-1 0 0,-1 0 1 0 0,1-1-1 0 0,0 1 1 0 0,0-1-1 0 0,0 1 1 0 0,0-1-1 0 0,1 0-42 0 0,5 6 667 0 0,-7-6-640 0 0,0-1 0 0 0,1 1 0 0 0,-1-1 0 0 0,1 1 0 0 0,-1-1 0 0 0,1 0 0 0 0,0 0 0 0 0,-1 0 0 0 0,1 0 0 0 0,0 0 0 0 0,0 0 0 0 0,0 0 0 0 0,0-1 0 0 0,0 1 0 0 0,0-1 0 0 0,0 1 0 0 0,0-1 0 0 0,0 0 0 0 0,0 0 0 0 0,0 0 0 0 0,0 0 0 0 0,0 0 0 0 0,0 0 0 0 0,0-1 0 0 0,0 1 0 0 0,0-1 0 0 0,0 1 0 0 0,0-1 0 0 0,0 0-1 0 0,-1 1 1 0 0,1-1 0 0 0,0 0 0 0 0,0 0 0 0 0,-1-1 0 0 0,2 0-27 0 0,7-5-272 0 0,0-1-1 0 0,-1 0 0 0 0,0-1 1 0 0,-1 0-1 0 0,5-6 273 0 0,-4 4-240 0 0,63-73-1908 0 0,-40 52 47 0 0,-24 24-1746 0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3T18:20:03.73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76 3911 0 0,'0'0'83'0'0,"0"0"12"0"0,0 0 11 0 0,0 0-51 0 0,0 0-286 0 0,0 0-121 0 0,0 0-28 0 0,0 0 34 0 0,10-3-92 0 0,6 3 568 0 0,0 0-1 0 0,-1 1 0 0 0,1 0 0 0 0,0 1 0 0 0,10 3-129 0 0,37 5 153 0 0,-23-9-77 0 0,0-2 0 0 0,0-1 0 0 0,1-2-76 0 0,7-1 219 0 0,39 2-219 0 0,-54 4 74 0 0,157 0 854 0 0,-177-2-982 0 0,0 0-1 0 0,0-1 0 0 0,-1-1 1 0 0,4-1 54 0 0,-14 4 92 0 0,-2 0 10 0 0,0 0 17 0 0,0 0 60 0 0,0 0 21 0 0,0 0 6 0 0,0-2 133 0 0,0 2-305 0 0,0-1 1 0 0,0 1 0 0 0,0 0 0 0 0,0 0 0 0 0,0-1-1 0 0,0 1 1 0 0,0 0 0 0 0,0-1 0 0 0,0 1 0 0 0,0 0-1 0 0,0-1 1 0 0,0 1 0 0 0,0 0 0 0 0,0 0 0 0 0,0-1-1 0 0,0 1 1 0 0,-1 0 0 0 0,1 0 0 0 0,0-1-1 0 0,0 1 1 0 0,0 0 0 0 0,0 0 0 0 0,0-1 0 0 0,-1 1-1 0 0,1 0-34 0 0,-8-4 252 0 0,0 1 0 0 0,0 0 0 0 0,0 1-1 0 0,-1-1 1 0 0,1 2 0 0 0,-1-1 0 0 0,1 1-1 0 0,-1 1 1 0 0,-5-1-252 0 0,-34-4 281 0 0,-2-4 68 0 0,-1 2 1 0 0,-1 2-1 0 0,1 3 0 0 0,-45 3-349 0 0,49 0-629 0 0,-41-5 629 0 0,46 2 40 0 0,32 1 3 0 0,2 1-47 0 0,6 0-92 0 0,2 0-104 0 0,0 0-16 0 0,3 1 6 0 0,16 1-277 0 0,1-1 0 0 0,0 0 0 0 0,-1-2 0 0 0,1 0-1 0 0,18-4 488 0 0,-4 0-572 0 0</inkml:trace>
</inkml:ink>
</file>

<file path=ppt/ink/ink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08:35.699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533 1 0 0,'-12'0'0'0,"-37"0"0"0,3 0 0 0,15 0 0 0,2 0 0 0,15 0 0 0,5 0 0 0,2 0 0 0,-6 0 0 0,0 0 0 0,9 0 0 0,13 0 0 0,3 0 0 0,1470 0 0 0,-1513 0 0 0,-48 0 0 0,-51 0 0 0,81 0 0 0,-770 0 0 0,776 0 0 0,-1 0 0 0,-17 0 0 0,32 0 0 0,-2 0 0 0,16 0 0 0,0 0 0 0,-1 0 0 0,1 0 0 0,0 0 0 0,-1 0 0 0,0 0 0 0,1 0 0 0,-1 0 0 0,2 0 0 0,0 0 0 0,-1 0 0 0,0 0 0 0,0 0 0 0,0 0 0 0,0 0 0 0,1 0 0 0,-1 0 0 0,4 0 0 0,-41 0 0 0,37 0 0 0,1 0 0 0,-1 0 0 0,0 0 0 0,-49 0 0 0,28 0 0 0,37 0 0 0</inkml:trace>
</inkml:ink>
</file>

<file path=ppt/ink/ink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7:12.991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0 1 0 0,'0'0'0'0,"0"0"0"0,0 0 0 0,0 0 0 0</inkml:trace>
</inkml:ink>
</file>

<file path=ppt/ink/ink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7:13.510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0 1 0 0,'13'0'0'0,"-2"0"0"0,1 0 0 0,0 0 0 0,1 0 0 0,41 0 0 0,-12 0 0 0,-14 0 0 0,12 0 0 0,3 0 0 0,1224 0 0 0,-1232 0 0 0</inkml:trace>
</inkml:ink>
</file>

<file path=ppt/ink/ink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7:21.680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97 1 0 0,'-14'0'0'0,"-1"0"0"0,0 0 0 0,1 0 0 0,-1 0 0 0,0 0 0 0,6 0 0 0,46 0 0 0,-8 0 0 0,1875 0 0 0,-1892 0 0 0,1 0 0 0,0 0 0 0,-1 0 0 0,1 0 0 0,-1 0 0 0,0 0 0 0,1 0 0 0,-2 0 0 0,0 0 0 0,1 0 0 0,0 0 0 0,1 0 0 0,0 0 0 0,0 0 0 0,0 0 0 0,1 0 0 0,51 0 0 0,-22 0 0 0,-16 0 0 0,3 0 0 0,11 0 0 0,1 0 0 0,13 0 0 0,414 0 0 0,-455 0 0 0,0 0 0 0,-1 0 0 0,1 0 0 0,0 0 0 0,0 0 0 0,1 0 0 0,0 0 0 0,-1 0 0 0,-1 0 0 0,0 0 0 0,0 0 0 0,2 0 0 0,-1 0 0 0,-3 0 0 0,-9 0 0 0,3 0 0 0,3 0 0 0,2 0 0 0,3 0 0 0,0 0 0 0,1 0 0 0,-1 0 0 0,0 0 0 0,0 0 0 0,1 0 0 0,-1 0 0 0,0 0 0 0,-2 0 0 0,1 0 0 0,1 0 0 0,106 0 0 0,60 0 0 0,-82 0 0 0,-84 0 0 0,39 0 0 0,-39 0 0 0,0 0 0 0,0 0 0 0,-1 0 0 0,1 0 0 0,0 0 0 0,0 0 0 0,0 0 0 0,0 0 0 0,0 0 0 0,0 0 0 0,1 0 0 0,0 0 0 0,47 0 0 0,99 0 0 0,-146 0 0 0,-1 0 0 0,0 0 0 0,0 0 0 0,0 0 0 0,-1 0 0 0,-1 0 0 0,-1 0 0 0,3 0 0 0,-1 0 0 0,0 0 0 0,-1 0 0 0,2 0 0 0,0 0 0 0,60 0 0 0,-58 0 0 0</inkml:trace>
</inkml:ink>
</file>

<file path=ppt/ink/ink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7:31.935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428 1 0 0,'25'0'0'0,"-172"0"0"0,132 0 0 0,2 0 0 0,-26 0 0 0,-40 0 0 0,78 0 0 0,3 0 0 0,55 0 0 0,16 0 0 0,137 0 0 0,-158 0 0 0,-14 0 0 0,-25 0 0 0,-2 0 0 0,-449 0 0 0,269 0 0 0,161 0 0 0</inkml:trace>
</inkml:ink>
</file>

<file path=ppt/ink/ink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6:31.051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0 19 0 0,'0'-4'0'0,"0"-1"0"0,0-1 0 0,0 3 0 0,0 8 0 0,0 2 0 0,0-1 0 0,0 171 0 0,0-135 0 0,0-26 0 0,0-1 0 0,0 0 0 0,0 0 0 0,0 352 0 0,0-355 0 0</inkml:trace>
</inkml:ink>
</file>

<file path=ppt/ink/ink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6:31.408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0 0 0 0,'0'24'0'0,"0"-15"0"0</inkml:trace>
</inkml:ink>
</file>

<file path=ppt/ink/ink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6:32.308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0 30 0 0,'0'0'0'0,"0"0"0"0,0-11 0 0,0 11 0 0,0-8 0 0,0 8 0 0,0-11 0 0,0 11 0 0</inkml:trace>
</inkml:ink>
</file>

<file path=ppt/ink/ink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6:32.925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0 431 0 0,'0'-14'0'0,"0"0"0"0,0 1 0 0,0 0 0 0,0 2 0 0,0-41 0 0,0-174 0 0,0 215 0 0,0 0 0 0,0 0 0 0,0-25 0 0,0 17 0 0,0 45 0 0,0 40 0 0,0-16 0 0,0-8 0 0,0-3 0 0,0-25 0 0,0 1 0 0,0 0 0 0,0 44 0 0,0-28 0 0,0 17 0 0,0-34 0 0,0 21 0 0,0-29 0 0</inkml:trace>
</inkml:ink>
</file>

<file path=ppt/ink/ink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7:16.483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0 1 0 0,'0'0'0'0,"0"0"0"0,0 0 0 0,0 0 0 0,0 0 0 0,0 0 0 0,0 0 0 0,0 0 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3T18:20:06.07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0 132 1439 0 0,'0'0'66'0'0,"7"5"4"0"0,-3-3-20 0 0,-1-1-1 0 0,1 1 0 0 0,0-1 1 0 0,-1 0-1 0 0,1 0 0 0 0,0 0 1 0 0,0 0-1 0 0,0 0 0 0 0,0-1 1 0 0,0 0-1 0 0,3 0-49 0 0,9-1 310 0 0,0-1 0 0 0,5-1-310 0 0,0 0 127 0 0,258-28 343 0 0,-151 17-289 0 0,-65 5 816 0 0,35 1-997 0 0,-86 8 170 0 0,0 0 1 0 0,0 0 0 0 0,0 1-1 0 0,0 1 1 0 0,-1 0 0 0 0,1 0-1 0 0,2 2-170 0 0,-12-3 82 0 0,-22 2 1236 0 0,16-2-1070 0 0,0-1 0 0 0,0 1-1 0 0,0-1 1 0 0,0 1 0 0 0,0-1 0 0 0,-2-1-248 0 0,-16-2 120 0 0,0-2 0 0 0,1 0 1 0 0,-1-2-1 0 0,-5-3-120 0 0,-42-12 500 0 0,13 8 207 0 0,-1 3 0 0 0,-18-1-707 0 0,48 10 114 0 0,0 0 0 0 0,0 2-1 0 0,0 1 1 0 0,1 1 0 0 0,-1 1-1 0 0,-3 2-113 0 0,-55 14-518 0 0,83-18 296 0 0,2-1-30 0 0,0 0-4 0 0,0 0 15 0 0,0 0 60 0 0,0 0 21 0 0,2-1 6 0 0,31-5-645 0 0,27-5-19 0 0,5 3 818 0 0,-44 6-551 0 0,0 1 0 0 0,0 1 0 0 0,0 1 0 0 0,0 0 0 0 0,2 2 551 0 0,4 2-2284 0 0</inkml:trace>
</inkml:ink>
</file>

<file path=ppt/ink/ink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7:16.847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37 1 0 0,'0'0'0'0,"0"0"0"0,0 0 0 0,0 0 0 0,0 0 0 0,-9 0 0 0,9 0 0 0,-9 0 0 0,9 0 0 0,-9 0 0 0,9 0 0 0,-9 0 0 0</inkml:trace>
</inkml:ink>
</file>

<file path=ppt/ink/ink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7:17.314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195 1 0 0,'-10'0'0'0,"-2"0"0"0,-53 0 0 0,51 0 0 0,-1 0 0 0,-44 0 0 0,46 0 0 0,7 0 0 0,31 0 0 0,868 0 0 0,-779 0 0 0,-73 0 0 0,-29 0 0 0,-1 0 0 0,-1 0 0 0,51 0 0 0,-45 0 0 0</inkml:trace>
</inkml:ink>
</file>

<file path=ppt/ink/ink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7:34.745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153 1 0 0,'-12'0'0'0,"1"0"0"0,3 0 0 0,0 0 0 0,-1 0 0 0,-2 0 0 0,-1 0 0 0,-1 0 0 0,0 0 0 0,4 0 0 0,2 0 0 0,0 0 0 0,-5 0 0 0,0 0 0 0,4 0 0 0,14 0 0 0,6 0 0 0,45 0 0 0,1319 0 0 0,-1364 0 0 0,-3 0 0 0,-8 0 0 0,-43 0 0 0,-1 0 0 0,3 0 0 0,25 0 0 0,2 0 0 0</inkml:trace>
</inkml:ink>
</file>

<file path=ppt/ink/ink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6:11.495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0 846 0 0,'0'-13'0'0,"0"0"0"0,0-32 0 0,0 10 0 0,0 1 0 0,0-5 0 0,0 3 0 0,0 24 0 0,0-569 0 0,0 569 0 0,0 2 0 0,0 0 0 0,0 4 0 0,0 6 0 0</inkml:trace>
</inkml:ink>
</file>

<file path=ppt/ink/ink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6:12.653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0 6 0 0,'0'0'0'0,"0"0"0"0,0 0 0 0,0 0 0 0,0-5 0 0,0 5 0 0,0 0 0 0,0 0 0 0,0 9 0 0,0-9 0 0,0 0 0 0,0 0 0 0</inkml:trace>
</inkml:ink>
</file>

<file path=ppt/ink/ink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6:13.314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0 233 0 0,'0'-7'0'0,"0"3"0"0,0 7 0 0,0 3 0 0,0-2 0 0,0-10 0 0,0-3 0 0,0 0 0 0,0-55 0 0,0 51 0 0,0-49 0 0,0 52 0 0,0 3 0 0,0-1 0 0,0-1 0 0,0 4 0 0,0 72 0 0,0-21 0 0,0-14 0 0,0-1 0 0,0-17 0 0,0-7 0 0,0-10 0 0,0-57 0 0,0-107 0 0,0 181 0 0</inkml:trace>
</inkml:ink>
</file>

<file path=ppt/ink/ink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7:36.385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6 1 0 0,'0'0'0'0,"0"0"0"0,-5 0 0 0,5 0 0 0,0 0 0 0,0 0 0 0,0 0 0 0,0 0 0 0,0 0 0 0</inkml:trace>
</inkml:ink>
</file>

<file path=ppt/ink/ink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7:37.434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54 1 0 0,'-7'0'0'0,"0"0"0"0,-1 0 0 0,-1 0 0 0,-4 0 0 0,4 0 0 0,18 0 0 0,3 0 0 0,1 0 0 0,1653 0 0 0,-1652 0 0 0,1 0 0 0,0 0 0 0,-1 0 0 0,-1 0 0 0,-2 0 0 0,0 0 0 0,0 0 0 0,1 0 0 0,-1 0 0 0,1 0 0 0,1 0 0 0,-2 0 0 0,0 0 0 0,1 0 0 0,-2 0 0 0,0 0 0 0,1 0 0 0,1 0 0 0,0 0 0 0,38 0 0 0,-15 0 0 0,-23 0 0 0,1 0 0 0,-3 0 0 0,-1 0 0 0,2 0 0 0,0 0 0 0,-2 0 0 0,-1 0 0 0,1 0 0 0,0 0 0 0,1 0 0 0,2 0 0 0,1 0 0 0</inkml:trace>
</inkml:ink>
</file>

<file path=ppt/ink/ink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7:58.073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8 1 1895 0 0,'0'0'79'0'0,"0"0"24"0"0,0 0-5 0 0,0 0-2 0 0,0 0 0 0 0,0 2 2 0 0,-2 4-31 0 0,-3 23-98 0 0,5-28-169 0 0,0-1-31 0 0,0 6-72 0 0,1-1-1 0 0,0 0 1 0 0,0 1 0 0 0,1 1 303 0 0,1 7-160 0 0,5 22 584 0 0,-8 19 1031 0 0,0-9-473 0 0,3-13-887 0 0,-2-19-269 0 0</inkml:trace>
</inkml:ink>
</file>

<file path=ppt/ink/ink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8:03.875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118 1 919 0 0,'0'0'142'0'0,"0"0"258"0"0,0 0 117 0 0,0 0 24 0 0,0 0 14 0 0,0 0 44 0 0,0 0 17 0 0,0 0 6 0 0,0 0-10 0 0,0 0-49 0 0,0 0-19 0 0,0 0-7 0 0,0 0-27 0 0,0 0-113 0 0,0 0-49 0 0,0 0-11 0 0,0 0-74 0 0,0 0-290 0 0,0 0-85 0 0,0 0-113 0 0,0 0-51 0 0,0 0-11 0 0,0 0 9 0 0,0 0 38 0 0,0 0 14 0 0,0 0 2 0 0,0 0 12 0 0,1 2 52 0 0,3 8 28 0 0,-3-8 4 0 0,0 2 22 0 0,-1-2 104 0 0,7 37 225 0 0,-10-14 638 0 0,-14 32 513 0 0,16-55-1425 0 0,1-2-49 0 0,-1 3-11 0 0,-3 7-17 0 0,4-8-66 0 0,0-2-29 0 0,-1 3-8 0 0,-3 6-6 0 0,3-6-23 0 0,0-1-11 0 0,-3 8-1 0 0,3-7 7 0 0,1-1 28 0 0,-4 6 11 0 0,3-5 2 0 0,0-1 27 0 0,-12 27 57 0 0,2-4 381 0 0,10-23-126 0 0,0 1 45 0 0,-2 8 21 0 0,2-8 3 0 0,0 0 4 0 0,-8 21 651 0 0,8-21-691 0 0,1-3-20 0 0,-1 2-7 0 0,-3 9-37 0 0,3-8-140 0 0,1-3-20 0 0,0 0-16 0 0,0 0-82 0 0,1 3-33 0 0,1 6-8 0 0,-1-6 2 0 0,-1-3 10 0 0,0 0 3 0 0,0 0 0 0 0,0 0 15 0 0,0 0 61 0 0,1 2 27 0 0,2 3-225 0 0,-1-2 479 0 0,0 1 0 0 0,-1 0 1 0 0,1 0-1 0 0,-1 0 0 0 0,0 0 0 0 0,0 0 0 0 0,0 0 0 0 0,0 0 0 0 0,-1 1 0 0 0,0-1 0 0 0,0 0-157 0 0,1-6-66 0 0,2-8 52 0 0,0 1 91 0 0,0 0-1 0 0,-1 1 0 0 0,0-1 0 0 0,-1 0 0 0 0,0 0 0 0 0,0 0 0 0 0,-1-7-76 0 0,0 7 91 0 0,0 3-2 0 0,-1 2-43 0 0,-5-16 69 0 0,-5-17-122 0 0,3-12-836 0 0,8 47 633 0 0,0-3 60 0 0,0 3 154 0 0,0 0 1 0 0,0-1-1 0 0,0 1 0 0 0,0 0 1 0 0,0-1-1 0 0,1 1 0 0 0,-1 0 1 0 0,1 0-1 0 0,-1 0 0 0 0,1 0 1 0 0,0-1-1 0 0,0 1 0 0 0,1-1-4 0 0,2-5 941 0 0,1 0-1836 0 0,-7 23-541 0 0,-7 19 1854 0 0,-3-1 0 0 0,0 0 0 0 0,-7 9-418 0 0,13-29 172 0 0,0 0-556 0 0,5-11-1924 0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3T18:22:19.19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47 455 0 0,'0'0'326'0'0,"0"0"20"0"0,0 0 6 0 0,0 0-30 0 0,0 0-129 0 0,0 0-53 0 0,0 0-11 0 0,0 0-11 0 0,0 0-44 0 0,9-7 197 0 0,0-1-84 0 0,-7 6-101 0 0,0 0 0 0 0,0 0-1 0 0,1 1 1 0 0,-1-1 0 0 0,0 1 0 0 0,1-1 0 0 0,-1 1-1 0 0,1-1-85 0 0,-1 2 72 0 0,-2 0 0 0 0,15 0-60 0 0,-4 3-74 0 0,1-1-1 0 0,-1 0 1 0 0,1-1-1 0 0,0 0 0 0 0,0-1 1 0 0,7-1 62 0 0,22-3 54 0 0,12-3-54 0 0,18-3 220 0 0,-49 8-87 0 0,0 1 0 0 0,1 0-133 0 0,-14 2 12 0 0,-1-1 1 0 0,0 2-1 0 0,0-1 1 0 0,0 1-1 0 0,0 0 1 0 0,0 0-1 0 0,1 2-12 0 0,6 3-117 0 0,-1 1 0 0 0,-1 0 0 0 0,1 1 0 0 0,-1 1 0 0 0,7 7 117 0 0,-9-8-227 0 0,1 1-1 0 0,0-2 0 0 0,1 1 0 0 0,0-2 0 0 0,0 0 0 0 0,5 2 228 0 0,7-2-792 0 0</inkml:trace>
</inkml:ink>
</file>

<file path=ppt/ink/ink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8:05.428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1 0 919 0 0,'0'0'0'0'0,"0"0"0"0"0,0 0 80 0 0,0 0-80 0 0,0 0 0 0 0,0 0 0 0 0,0 0 0 0 0</inkml:trace>
</inkml:ink>
</file>

<file path=ppt/ink/ink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8:05.857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2 1 455 0 0,'0'0'447'0'0,"0"0"29"0"0,1 2 17 0 0,0 5-2 0 0,-1-5-23 0 0,0-2-11 0 0,0 2-1 0 0,0 5-2 0 0,0-5-13 0 0,0-2-8 0 0,0 2-1 0 0,0 5-24 0 0,0-5-101 0 0,0-2-47 0 0,0 2-11 0 0,2 5-31 0 0,-1-4-276 0 0,0 0 0 0 0,0 0 1 0 0,0-1-1 0 0,1 1 1 0 0,-1 0-1 0 0,1-1 0 0 0,1 3 58 0 0,2 1-84 0 0,-2-1 121 0 0,0 1 1 0 0,-1 0 0 0 0,1 0 0 0 0,-1 0-1 0 0,0 0 1 0 0,-1 0 0 0 0,1 0 0 0 0,-1 1-1 0 0,-1-1 1 0 0,1 1 0 0 0,-1-1 0 0 0,0 3-38 0 0,-2 9 593 0 0,0-1 0 0 0,-1 0 0 0 0,-4 14-593 0 0,4-24 393 0 0,1 0 1 0 0,-1 0-1 0 0,-4 6-393 0 0,2-1 329 0 0,4-10-128 0 0,0 1-50 0 0,-4 7-207 0 0,3-8-88 0 0,2-2-16 0 0,0 12-463 0 0,0-9 133 0 0,0-3-514 0 0,0 0-1982 0 0</inkml:trace>
</inkml:ink>
</file>

<file path=ppt/ink/ink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8:06.582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0 0 2967 0 0,'0'0'72'0'0,"0"0"8"0"0,0 0 8 0 0,8 20-88 0 0,-1-5 0 0 0,0-2 0 0 0,1 2 0 0 0</inkml:trace>
</inkml:ink>
</file>

<file path=ppt/ink/ink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8:10.085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128 56 1927 0 0,'0'0'79'0'0,"-1"3"8"0"0,-1 13-13 0 0,-7 2 745 0 0,7-14-624 0 0,0 0 0 0 0,0 0 0 0 0,0 0 1 0 0,1 0-1 0 0,-1 0 0 0 0,1 2-195 0 0,-7 33-583 0 0,2-14 1119 0 0,-1-1 1 0 0,-1 0-1 0 0,-1-1 0 0 0,-11 22-536 0 0,4-11 804 0 0,14-30-748 0 0,-4 18 370 0 0,5-20-486 0 0,1-2-62 0 0,0 0-7 0 0,0 0 5 0 0,0 0 36 0 0,0 0-4 0 0,-10 26 797 0 0,9-24-561 0 0,1-2-12 0 0,0 0-49 0 0,-3 6 137 0 0,2-5-389 0 0,5-9-925 0 0,-1 3 1092 0 0,14-29-49 0 0,-1-1 0 0 0,-1-1-1 0 0,2-14 52 0 0,-10 25 0 0 0,-4 11-224 0 0,-1-1 0 0 0,0 1 0 0 0,-2 0-1 0 0,1 0 1 0 0,-3-12 224 0 0,2 10-376 0 0,0-1 0 0 0,1-11 376 0 0,-1 15-740 0 0,0 11 671 0 0,0 1 1 0 0,0-1 0 0 0,0 0 0 0 0,0 1 0 0 0,1-1-1 0 0,-1 0 1 0 0,0 1 0 0 0,1-1 0 0 0,-1 1-1 0 0,1-1 1 0 0,-1 1 0 0 0,1-1 0 0 0,0 1 0 0 0,-1-1-1 0 0,1 1 1 0 0,0 0 68 0 0,0-1 293 0 0,-1 2 141 0 0,0 0 40 0 0,0-1 156 0 0,4-6-922 0 0,-1 8 1161 0 0,1 9 2751 0 0,-2-2-3741 0 0,-1 0 0 0 0,0 0 1 0 0,0-1-1 0 0,-1 1 0 0 0,0 0 0 0 0,-1 0 0 0 0,0 0 0 0 0,0 0 1 0 0,-1 4 120 0 0,-5 12-450 0 0,0 0 0 0 0,-5 8 450 0 0,-2 8-80 0 0,4-15 311 0 0,-1-1 0 0 0,-7 12-231 0 0,5-12 1970 0 0,-4 16-1970 0 0,16-38 163 0 0,1-2-220 0 0,0 0-82 0 0,0 0-12 0 0,0 0-30 0 0,0 0-124 0 0,0 0-58 0 0,0 0-12 0 0,0 0-27 0 0,10 2-677 0 0,-7-2 504 0 0</inkml:trace>
</inkml:ink>
</file>

<file path=ppt/ink/ink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1:02:01.415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14 0 0 0,'0'0'0'0,"0"0"0"0,-13 0 0 0,13 0 0 0,0 0 0 0,0 0 0 0,0 0 0 0,0 0 0 0,0 0 0 0,0 0 0 0,0 0 0 0,0 0 0 0</inkml:trace>
</inkml:ink>
</file>

<file path=ppt/ink/ink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1:02:01.805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1514 0 0 0,'-14'0'0'0,"-51"0"0"0,10 0 0 0,23 0 0 0,1 0 0 0,-219 0 0 0,170 0 0 0,49 0 0 0,15 0 0 0,-44 0 0 0,-122 0 0 0,30 0 0 0,137 0 0 0,0 0 0 0,-44 0 0 0,27 0 0 0,-32 0 0 0,23 0 0 0,-3 0 0 0,13 0 0 0,17 0 0 0,1 0 0 0,-1 0 0 0,0 0 0 0,-29 0 0 0,1 0 0 0,-1 0 0 0,-11 0 0 0,46 0 0 0,13 0 0 0,5 0 0 0</inkml:trace>
</inkml:ink>
</file>

<file path=ppt/ink/ink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1:02:25.616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2056 1 0 0,'-29'0'0'0,"21"0"0"0,-1 0 0 0,-4 0 0 0,-1 0 0 0,-1 0 0 0,3 0 0 0,1 0 0 0,-47 0 0 0,43 0 0 0,-31 0 0 0,3 0 0 0,-257 0 0 0,225 0 0 0,43 0 0 0,-34 0 0 0,-1217 0 0 0,1257 0 0 0</inkml:trace>
</inkml:ink>
</file>

<file path=ppt/ink/ink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1:02:59.334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275 0 0 0,'-15'0'0'0,"0"0"0"0,0 0 0 0,-1 0 0 0,-1 0 0 0,1 0 0 0,-1 0 0 0,2 0 0 0,0 0 0 0,-1 0 0 0,-2 0 0 0,-49 0 0 0,51 0 0 0,-1 0 0 0</inkml:trace>
</inkml:ink>
</file>

<file path=ppt/ink/ink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1:02:59.967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796 0 0 0,'-52'0'0'0,"14"0"0"0,3 0 0 0,22 0 0 0,1 0 0 0,0 0 0 0,1 0 0 0,-2 0 0 0,-1 0 0 0,0 0 0 0,0 0 0 0,1 0 0 0,0 0 0 0,0 0 0 0,-2 0 0 0,-1 0 0 0,1 0 0 0,0 0 0 0,1 0 0 0,-1 0 0 0,-2 0 0 0,1 0 0 0,0 0 0 0,0 0 0 0,2 0 0 0,1 0 0 0,-2 0 0 0,0 0 0 0,1 0 0 0,-1 0 0 0,-62 0 0 0,36 0 0 0,1 0 0 0,28 0 0 0,1 0 0 0,-2 0 0 0,-45 0 0 0,47 0 0 0,-1 0 0 0,0 0 0 0</inkml:trace>
</inkml:ink>
</file>

<file path=ppt/ink/ink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1:03:01.684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1020 0 0 0,'-4'0'0'0,"0"0"0"0,-1 0 0 0,-6 0 0 0,-2 0 0 0,3 0 0 0,4 0 0 0,0 0 0 0,-1 0 0 0,-1 0 0 0,-2 0 0 0,-1 0 0 0,-1 0 0 0,-2 0 0 0,1 0 0 0,-1 0 0 0,-1 0 0 0,-1 0 0 0,0 0 0 0,-37 0 0 0,21 0 0 0,-36 0 0 0,-22 0 0 0,34 0 0 0,-282 0 0 0,323 0 0 0,-1 0 0 0,-1 0 0 0,0 0 0 0,1 0 0 0,1 0 0 0,-1 0 0 0,0 0 0 0,1 0 0 0,-1 0 0 0,2 0 0 0,-1 0 0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3T18:22:19.88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0 343 0 0,'0'0'0'0'0,"0"0"0"0"0,16 2 0 0 0,-2-1 0 0 0</inkml:trace>
</inkml:ink>
</file>

<file path=ppt/ink/ink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1:03:33.488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929 0 0 0,'-15'0'0'0,"4"0"0"0,14 0 0 0,0 0 0 0,-64 0 0 0,49 0 0 0,-52 0 0 0,52 0 0 0,-1 0 0 0,1 0 0 0,-38 0 0 0,-34 0 0 0,54 0 0 0,-67 0 0 0,38 0 0 0,44 0 0 0,-34 0 0 0,15 0 0 0,-69 0 0 0,73 0 0 0,-22 0 0 0,38 0 0 0,0 0 0 0,1 0 0 0,0 0 0 0,0 0 0 0,0 0 0 0,1 0 0 0,0 0 0 0,-3 0 0 0,3 0 0 0,13 0 0 0,0 0 0 0,-1 0 0 0,42 0 0 0,1037 0 0 0,-1052 0 0 0</inkml:trace>
</inkml:ink>
</file>

<file path=ppt/ink/ink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1:03:48.562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1242 1 0 0,'-32'0'0'0,"21"0"0"0,0 0 0 0,-3 0 0 0,-1 0 0 0,-243 0 0 0,224 0 0 0,-14 0 0 0,11 0 0 0,-65 0 0 0,88 0 0 0,-68 0 0 0,51 0 0 0,1 0 0 0,-36 0 0 0,51 0 0 0,-3 0 0 0,1 0 0 0,1 0 0 0,1 0 0 0,0 0 0 0,1 0 0 0,-1 0 0 0,0 0 0 0,0 0 0 0,1 0 0 0,-1 0 0 0,0 0 0 0,2 0 0 0,0 0 0 0,-1 0 0 0,0 0 0 0,-42 0 0 0,22 0 0 0,1 0 0 0,2 0 0 0,18 0 0 0,2 0 0 0,-2 0 0 0,0 0 0 0</inkml:trace>
</inkml:ink>
</file>

<file path=ppt/ink/ink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3:21.042"/>
    </inkml:context>
    <inkml:brush xml:id="br0">
      <inkml:brushProperty name="width" value="0.1" units="cm"/>
      <inkml:brushProperty name="height" value="0.1" units="cm"/>
      <inkml:brushProperty name="color" value="#004F8B"/>
    </inkml:brush>
  </inkml:definitions>
  <inkml:trace contextRef="#ctx0" brushRef="#br0">1 0 2487 0 0</inkml:trace>
</inkml:ink>
</file>

<file path=ppt/ink/ink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7:25.988"/>
    </inkml:context>
    <inkml:brush xml:id="br0">
      <inkml:brushProperty name="width" value="0.1" units="cm"/>
      <inkml:brushProperty name="height" value="0.1" units="cm"/>
      <inkml:brushProperty name="color" value="#004F8B"/>
    </inkml:brush>
  </inkml:definitions>
  <inkml:trace contextRef="#ctx0" brushRef="#br0">195 51 4007 0 0,'-49'-19'64'0'0,"0"2"-64"0"0,9 7 0 0 0,11 6 2648 0 0,9 7 512 0 0,13 5 104 0 0,17 6-8200 0 0</inkml:trace>
</inkml:ink>
</file>

<file path=ppt/ink/ink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7:34.360"/>
    </inkml:context>
    <inkml:brush xml:id="br0">
      <inkml:brushProperty name="width" value="0.1" units="cm"/>
      <inkml:brushProperty name="height" value="0.1" units="cm"/>
      <inkml:brushProperty name="color" value="#F6630D"/>
    </inkml:brush>
  </inkml:definitions>
  <inkml:trace contextRef="#ctx0" brushRef="#br0">63 1 5511 0 0,'-23'3'96'0'0,"3"3"-96"0"0,7 6 0 0 0,7 3 736 0 0,7 1 128 0 0,7 0 24 0 0,7 1-4040 0 0</inkml:trace>
</inkml:ink>
</file>

<file path=ppt/ink/ink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7:37.600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0 0 0,'0'0'0'0,"0"0"0"0,0 6 0 0,0-6 0 0,0 4 0 0,0-1 0 0,0-3 0 0,0 5 0 0,0-5 0 0,0 0 0 0</inkml:trace>
</inkml:ink>
</file>

<file path=ppt/ink/ink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7:38.587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53 0 0,'0'-53'0'0,"0"78"0"0,0 6 0 0,0-21 0 0,0 0 0 0,0 0 0 0,0 0 0 0,0 0 0 0,0 2 0 0,0 0 0 0,0 0 0 0,0 1 0 0,0 0 0 0,0 1 0 0,0-1 0 0,0-1 0 0,0 0 0 0,0 0 0 0,0 1 0 0,0 43 0 0,0 421 0 0,0-465 0 0,0 0 0 0,0-1 0 0,0 2 0 0,0 25 0 0,0 0 0 0,0 1 0 0,0-27 0 0,0-3 0 0,0-7 0 0,0-8 0 0,0-3 0 0,0 0 0 0,0 0 0 0,0 2 0 0,0 5 0 0,0 12 0 0,0 2 0 0,0 0 0 0,0 190 0 0,0-233 0 0,0 20 0 0</inkml:trace>
</inkml:ink>
</file>

<file path=ppt/ink/ink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8:20.603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2 1 0 0,'2'0'0'0,"-5"0"0"0,28 0 0 0,-14 0 0 0,0 0 0 0,53 0 0 0,1672 0 0 0,-1727 0 0 0,1 0 0 0,1 0 0 0,0 0 0 0,49 0 0 0,123 0 0 0,-154 0 0 0</inkml:trace>
</inkml:ink>
</file>

<file path=ppt/ink/ink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7:54.476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52 0 0,'0'-6'0'0,"0"-1"0"0,0-17 0 0,0 15 0 0,0 3 0 0,0 9 0 0,0-1 0 0,0 2 0 0,0 2 0 0</inkml:trace>
</inkml:ink>
</file>

<file path=ppt/ink/ink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7:54.977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1 0 0,'0'75'0'0,"0"154"0"0,0-174 0 0,0-27 0 0,0 241 0 0,0-256 0 0,0-1 0 0,0-1 0 0,0 0 0 0,0-1 0 0,0-1 0 0,0 1 0 0,0-1 0 0,0 1 0 0,0 34 0 0,0-18 0 0,0 12 0 0,0-25 0 0,0 0 0 0,0-1 0 0,0 0 0 0,0 0 0 0,0 0 0 0,0 0 0 0,0 0 0 0,0-2 0 0,0 2 0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3T18:22:20.23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25 1375 0 0,'2'-1'66'0'0,"15"-6"-29"0"0,-11 4 65 0 0,-1 1 0 0 0,0 0 0 0 0,1 0 0 0 0,0 0 0 0 0,-1 0 0 0 0,1 1 0 0 0,0 0 0 0 0,0 0 0 0 0,0 1 0 0 0,0 0-1 0 0,2 0-101 0 0,-6 0-41 0 0,0 1-1 0 0,0-1 0 0 0,0 1 0 0 0,0 0 1 0 0,0-1-1 0 0,0 1 0 0 0,0 0 0 0 0,-1 0 0 0 0,3 2 42 0 0,-2-2-237 0 0,-2-1 45 0 0,0 0 21 0 0,1 1-70 0 0,4 7-294 0 0</inkml:trace>
</inkml:ink>
</file>

<file path=ppt/ink/ink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8:23.418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1 0 0,'0'0'0'0,"0"0"0"0,0 0 0 0,0 0 0 0,0 0 0 0,0 0 0 0,0 0 0 0,0 0 0 0,0 0 0 0,0 0 0 0,0 0 0 0,0 0 0 0</inkml:trace>
</inkml:ink>
</file>

<file path=ppt/ink/ink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8:24.390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873 1 0 0,'-11'0'0'0,"6"0"0"0,2 0 0 0,1 0 0 0,-1 0 0 0,0 0 0 0,-1 0 0 0,1 0 0 0,3 0 0 0,6 0 0 0,3 0 0 0,0 0 0 0,0 0 0 0,5 0 0 0,-2 0 0 0,-3 0 0 0,-5 0 0 0,-8 0 0 0,-2 0 0 0,-1 0 0 0,1 0 0 0,6 0 0 0,4 0 0 0,11 0 0 0,-9 0 0 0,0 0 0 0,2 0 0 0,2 0 0 0,0 0 0 0,0 0 0 0,-4 0 0 0,-96 0 0 0,64 0 0 0,-2 0 0 0,-1 0 0 0,-29 0 0 0,33 0 0 0,-14 0 0 0,14 0 0 0,-604 0 0 0,615 0 0 0</inkml:trace>
</inkml:ink>
</file>

<file path=ppt/ink/ink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8:37.652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235 0 0 0,'-3'0'0'0,"0"0"0"0,-81 0 0 0,74 0 0 0,1 0 0 0,-38 0 0 0,37 0 0 0,0 0 0 0,-1 0 0 0,1 0 0 0,1 0 0 0,2 0 0 0,-14 0 0 0,27 0 0 0,16 0 0 0,523 0 0 0,-482 0 0 0,-52 0 0 0,-1 0 0 0,0 0 0 0,-2 0 0 0,-1 0 0 0,1 0 0 0,-2 0 0 0,2 0 0 0,2 0 0 0,0 0 0 0,2 0 0 0,-1 0 0 0,0 0 0 0,0 0 0 0,-1 0 0 0,2 0 0 0,-2 0 0 0,1 0 0 0,-1 0 0 0,-1 0 0 0,-1 0 0 0,0 0 0 0,1 0 0 0,0 0 0 0,1 0 0 0,-2 0 0 0,-3 0 0 0,32 0 0 0,-23 0 0 0</inkml:trace>
</inkml:ink>
</file>

<file path=ppt/ink/ink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8:30.802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1 0 0,'0'0'0'0,"0"0"0"0,0 0 0 0,0 0 0 0,0 0 0 0,0 0 0 0</inkml:trace>
</inkml:ink>
</file>

<file path=ppt/ink/ink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8:31.773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68 1 0 0,'2'0'0'0,"1"0"0"0,0 0 0 0,0 0 0 0,-1 0 0 0,-2 0 0 0,-9 0 0 0,-1 0 0 0,1 0 0 0,1 0 0 0,0 0 0 0,-1 0 0 0,-1 0 0 0,0 0 0 0,2 0 0 0,8 0 0 0,4 0 0 0,7 0 0 0,-1 0 0 0,1 0 0 0,33 0 0 0,-21 0 0 0,-1 0 0 0,709 0 0 0,-720 0 0 0,-1 0 0 0,0 0 0 0,1 0 0 0,-1 0 0 0,1 0 0 0,-1 0 0 0,-3 0 0 0,-25 0 0 0,-18 0 0 0,24 0 0 0</inkml:trace>
</inkml:ink>
</file>

<file path=ppt/ink/ink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8:50.182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0 0 0,'0'0'0'0,"0"0"0"0,0 0 0 0,0 0 0 0,0 0 0 0,0 0 0 0,0 0 0 0,0 0 0 0</inkml:trace>
</inkml:ink>
</file>

<file path=ppt/ink/ink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8:51.079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1 927 0 0,'0'-52'0'0,"0"43"0"0,0-104 0 0,0 79 0 0,0 21 0 0,0 1 0 0,0 1 0 0,0 0 0 0,0-1 0 0,0-1 0 0,0 1 0 0,0 0 0 0,0 1 0 0,0 0 0 0,0-1 0 0,0-30 0 0,0-7 0 0,0 39 0 0,0-1 0 0,0-303 0 0,0 287 0 0,0-6 0 0,0 23 0 0,0 0 0 0,0 1 0 0,0 0 0 0,0-2 0 0,0 1 0 0,0 0 0 0,0-1 0 0,0 2 0 0,0 2 0 0,0 3 0 0,0 1 0 0,0 4 0 0,0 2 0 0,0 1 0 0,0 11 0 0,0-10 0 0</inkml:trace>
</inkml:ink>
</file>

<file path=ppt/ink/ink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9:24.101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9 0 0,'0'0'0'0,"0"0"0"0,0 0 0 0,0 0 0 0,0 0 0 0,0 0 0 0,0-8 0 0,0 8 0 0,0 0 0 0</inkml:trace>
</inkml:ink>
</file>

<file path=ppt/ink/ink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9:24.518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4 0 0,'0'-4'0'0,"1"27"0"0,-1 7 0 0,0-26 0 0,0-11 0 0,0 3 0 0</inkml:trace>
</inkml:ink>
</file>

<file path=ppt/ink/ink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39:41.697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6 336 0 0,'0'-4'0'0,"0"-3"0"0,-1-63 0 0,1 91 0 0,0-41 0 0,-2-82 0 0,0-41 0 0,2 133 0 0,1 118 0 0,0-96 0 0,-1-1 0 0,0 0 0 0,0-2 0 0,0-4 0 0,0 2 0 0,1 1 0 0,-1 3 0 0,0 2 0 0,1 40 0 0,0 16 0 0,12 653 0 0,-12-626 0 0,0-85 0 0,-1-2 0 0,0-1 0 0,0-2 0 0,-1-52 0 0,1 36 0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3T18:22:20.60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1077 17 255 0 0,'0'0'244'0'0,"0"0"18"0"0,0 0 8 0 0,0 0-6 0 0,0 0-34 0 0,-1-1-20 0 0,-13-12 830 0 0,13 12-850 0 0,1 1-81 0 0,-12-2 24 0 0,8 2-152 0 0,0 1-1 0 0,-1-1 0 0 0,1 1 0 0 0,0-1 0 0 0,0 1 0 0 0,0 1 0 0 0,0-1 0 0 0,0 0 0 0 0,0 1 0 0 0,1 0 1 0 0,-2 1 19 0 0,-15 5-222 0 0,-1-2-82 0 0,6 0 200 0 0,0-1 0 0 0,-1-1 0 0 0,1-1 0 0 0,-1 0 0 0 0,0-1 0 0 0,-5-1 104 0 0,-366 6 782 0 0,290 0-602 0 0,-37 8-180 0 0,-54 5 62 0 0,149-18-158 0 0</inkml:trace>
</inkml:ink>
</file>

<file path=ppt/ink/ink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40:03.546"/>
    </inkml:context>
    <inkml:brush xml:id="br0">
      <inkml:brushProperty name="width" value="0.1" units="cm"/>
      <inkml:brushProperty name="height" value="0.1" units="cm"/>
      <inkml:brushProperty name="color" value="#004F8B"/>
      <inkml:brushProperty name="ignorePressure" value="1"/>
    </inkml:brush>
  </inkml:definitions>
  <inkml:trace contextRef="#ctx0" brushRef="#br0">0 29 0 0,'0'0'0'0,"0"0"0"0,0 0 0 0,0 0 0 0,0 0 0 0,0-9 0 0,0 9 0 0,0-8 0 0,0 8 0 0,0 0 0 0,0 0 0 0,0-7 0 0,0 7 0 0,0 0 0 0,0-5 0 0,0 5 0 0</inkml:trace>
</inkml:ink>
</file>

<file path=ppt/ink/ink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40:04.488"/>
    </inkml:context>
    <inkml:brush xml:id="br0">
      <inkml:brushProperty name="width" value="0.1" units="cm"/>
      <inkml:brushProperty name="height" value="0.1" units="cm"/>
      <inkml:brushProperty name="color" value="#004F8B"/>
      <inkml:brushProperty name="ignorePressure" value="1"/>
    </inkml:brush>
  </inkml:definitions>
  <inkml:trace contextRef="#ctx0" brushRef="#br0">0 2 0 0,'0'1'0'0,"0"-2"0"0,0 0 0 0,0 0 0 0,0 5 0 0,0 2 0 0,0 1 0 0,0 3 0 0,0-1 0 0,0 126 0 0,0 82 0 0,0-205 0 0,0 1 0 0,0 0 0 0,0 40 0 0,0 156 0 0,0-198 0 0,0 1 0 0,0 0 0 0,0 24 0 0,0 193 0 0,0-218 0 0,0-4 0 0,0-4 0 0,0 0 0 0,0 4 0 0,0 3 0 0,0 1 0 0,0 0 0 0,0 3 0 0,0 50 0 0,0-51 0 0,0 0 0 0,0 0 0 0,0 0 0 0,0 51 0 0,0-27 0 0,0-29 0 0,0-65 0 0,0 67 0 0</inkml:trace>
</inkml:ink>
</file>

<file path=ppt/ink/ink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40:13.308"/>
    </inkml:context>
    <inkml:brush xml:id="br0">
      <inkml:brushProperty name="width" value="0.1" units="cm"/>
      <inkml:brushProperty name="height" value="0.1" units="cm"/>
      <inkml:brushProperty name="color" value="#004F8B"/>
      <inkml:brushProperty name="ignorePressure" value="1"/>
    </inkml:brush>
  </inkml:definitions>
  <inkml:trace contextRef="#ctx0" brushRef="#br0">1 1 0 0,'0'0'0'0,"0"0"0"0,0 0 0 0,0 0 0 0,0 0 0 0,0 0 0 0</inkml:trace>
</inkml:ink>
</file>

<file path=ppt/ink/ink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40:14.210"/>
    </inkml:context>
    <inkml:brush xml:id="br0">
      <inkml:brushProperty name="width" value="0.1" units="cm"/>
      <inkml:brushProperty name="height" value="0.1" units="cm"/>
      <inkml:brushProperty name="color" value="#004F8B"/>
      <inkml:brushProperty name="ignorePressure" value="1"/>
    </inkml:brush>
  </inkml:definitions>
  <inkml:trace contextRef="#ctx0" brushRef="#br0">254 1 0 0,'-117'0'0'0,"107"0"0"0,-116 0 0 0,963 0 0 0,-808 0 0 0,-1 0 0 0,-17 0 0 0,-1 0 0 0,-3 0 0 0,-63 0 0 0,86 0 0 0,-29 0 0 0</inkml:trace>
</inkml:ink>
</file>

<file path=ppt/ink/ink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50:41.769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20 0 5511 0 0,'-14'11'96'0'0,"9"3"-96"0"0,5 4 0 0 0,5 3 1048 0 0,9 3 192 0 0</inkml:trace>
</inkml:ink>
</file>

<file path=ppt/ink/ink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50:53.96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41 0 1519 0 0,'0'0'64'0'0,"-14"15"-64"0"0,14-15 88 0 0,-14 10-88 0 0,14-10 0 0 0,0 0 0 0 0,-12 10 0 0 0</inkml:trace>
</inkml:ink>
</file>

<file path=ppt/ink/ink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50:54.31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24 1 2591 0 0,'0'0'112'0'0,"0"0"-32"0"0,0 0-8 0 0,-14 10-72 0 0,14-10 0 0 0,0 0 0 0 0,0 0 0 0 0,-10 11 288 0 0,10-11 48 0 0,0 0 8 0 0,0 0-1848 0 0</inkml:trace>
</inkml:ink>
</file>

<file path=ppt/ink/ink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50:54.79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409 29 1983 0 0,'0'0'84'0'0,"0"0"43"0"0,0 0 236 0 0,0 0 81 0 0,-1 0-363 0 0,0 0 0 0 0,1 1-1 0 0,-1-1 1 0 0,0 0 0 0 0,1 1 0 0 0,-1-1 0 0 0,0 0 0 0 0,1 0 0 0 0,-1 0-1 0 0,0 0 1 0 0,0 0 0 0 0,1 1 0 0 0,-1-1 0 0 0,0-1 0 0 0,0 1 0 0 0,1 0-1 0 0,-2 0-80 0 0,0-1-44 0 0,-6-17-254 0 0,6 11 867 0 0,0 3 1961 0 0,-2 10-931 0 0,-1 0-2148 0 0,-5 8 762 0 0,-26 34-78 0 0,-3-1 0 0 0,-12 10-135 0 0,27-30-207 0 0,-11 7-90 0 0,33-32 207 0 0,2-2-3 0 0,-2 1-23 0 0,-11 10 639 0 0,0-1 1 0 0,1 1-1 0 0,0 1 0 0 0,-8 10-523 0 0,-12 13 947 0 0,28-32-874 0 0,-8 6-13 0 0,2-1-65 0 0,8-6-75 0 0,1-1 26 0 0,-1 0 1 0 0,1 0-1 0 0,-1 0 1 0 0,1 0-1 0 0,0-1 1 0 0,-1 1-1 0 0,1 0 0 0 0,-1-1 1 0 0,0 0-1 0 0,1 1 1 0 0,-1-1-1 0 0,1 0 1 0 0,-1 1 53 0 0,-8 1-41 0 0,1 2 23 0 0,6-3-126 0 0,3-1-44 0 0,0 0-4 0 0,0 0-44 0 0,0 0-185 0 0,0 0-82 0 0</inkml:trace>
</inkml:ink>
</file>

<file path=ppt/ink/ink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50:56.17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0 455 0 0,'0'0'0'0'0,"0"0"0"0"0,0 0 0 0 0</inkml:trace>
</inkml:ink>
</file>

<file path=ppt/ink/ink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50:56.94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1519 0 0,'0'0'68'0'0,"0"0"39"0"0,0 0 100 0 0,0 0 45 0 0,0 0 10 0 0,0 0-4 0 0,0 0-28 0 0,0 0-7 0 0,0 0-6 0 0,0 0-59 0 0,0 0-240 0 0,0 0-74 0 0,0 0-4 0 0,0 0-1 0 0,0 0-7 0 0,0 0-7 0 0,0 0-1 0 0,0 0 18 0 0,0 0 91 0 0,0 0 114 0 0,2 2 54 0 0,3 6 48 0 0,-4-6 13 0 0,-1-2 4 0 0,1 3 22 0 0,1 4 389 0 0,-1 0 0 0 0,0 0-1 0 0,0 0 1 0 0,0 1-1 0 0,-1-1 1 0 0,0 2-577 0 0,-1 4 584 0 0,2-10-686 0 0,-1 0-1 0 0,1 0 1 0 0,-1 0-1 0 0,1 0 0 0 0,0 0 1 0 0,0 0-1 0 0,1 0 1 0 0,-1 0-1 0 0,0 0 1 0 0,1-1-1 0 0,0 1 0 0 0,-1-1 1 0 0,1 1-1 0 0,0-1 1 0 0,1 1-1 0 0,-1-1 0 0 0,2 2 103 0 0,-2-3-256 0 0,-2-1 20 0 0,12 12-208 0 0,6 0 4620 0 0,-16-11-3728 0 0,-2-1 0 0 0,0 0-26 0 0,15 6 251 0 0,-10-5-956 0 0,0-1 1 0 0,0 0-1 0 0,0-1 0 0 0,0 1 1 0 0,0-1-1 0 0,2-1 283 0 0,20-1 25 0 0,-24 3 167 0 0,-3 0-1 0 0,0 0-6 0 0,0 0-1 0 0,0 3 11 0 0,1-1-89 0 0,0 1 0 0 0,-1-1 0 0 0,0 1 0 0 0,1-1 0 0 0,-1 1 0 0 0,0-1 0 0 0,0 1 0 0 0,-1-1 0 0 0,1 3-106 0 0,-1-1 84 0 0,1 1-1 0 0,0-1 1 0 0,0 1-1 0 0,0-1 1 0 0,0 1-1 0 0,1-1 1 0 0,0 1-1 0 0,0-1 1 0 0,0 0-1 0 0,1 3-83 0 0,-1-5-101 0 0,-1-2-100 0 0,0 0-15 0 0,0 0 6 0 0,0 0 9 0 0,0 0 28 0 0,7 20 680 0 0,-4-11-4549 0 0,-3-9 1431 0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3T18:27:07.99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43 39 23 0 0,'-16'-16'0'0'0,"7"8"0"0"0,1 0 0 0 0,8 8 0 0 0,-10-7 0 0 0,10 7 0 0 0,0 0 0 0 0,0 0 0 0 0</inkml:trace>
</inkml:ink>
</file>

<file path=ppt/ink/ink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51:09.81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61 1 1895 0 0,'0'0'72'0'0,"0"0"-72"0"0,0 0 112 0 0,0 0-112 0 0,-6 13 0 0 0,6-13 0 0 0,-6 12 0 0 0,6-12 0 0 0,-4 14 0 0 0,4-14 0 0 0,-8 14 0 0 0,2-2 136 0 0,0 0-16 0 0,0 0-8 0 0,-1 0 0 0 0,0 0-208 0 0,2-6-48 0 0</inkml:trace>
</inkml:ink>
</file>

<file path=ppt/ink/ink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51:10.72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35 1 455 0 0,'0'0'0'0'0,"0"0"0"0"0,0 0 0 0 0,-10 6 0 0 0,10-6 0 0 0,-9 9 224 0 0,9-9 8 0 0,-8 9 0 0 0,8-9 0 0 0,-7 11-312 0 0,7-11-64 0 0</inkml:trace>
</inkml:ink>
</file>

<file path=ppt/ink/ink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51:11.329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193 115 1695 0 0,'-2'0'60'0'0,"-29"12"48"0"0,19-8 127 0 0,0 1 0 0 0,1 1-1 0 0,0 0 1 0 0,0 0 0 0 0,1 1-1 0 0,-1 0 1 0 0,1 1 0 0 0,1 0-1 0 0,-5 6-234 0 0,-9 15-1088 0 0,22-27 871 0 0,-1 0 179 0 0,1 0 0 0 0,-1 0 0 0 0,1-1 0 0 0,-1 1 0 0 0,0-1 0 0 0,0 1 0 0 0,0-1 0 0 0,-1 1 38 0 0,-5 2 460 0 0,13-11 997 0 0,16-11 75 0 0,-19 17-1276 0 0,-2 1-18 0 0,0 0-80 0 0,0 0-35 0 0,0 0-10 0 0,1-2-9 0 0,3-3-28 0 0,-2 2-214 0 0,0 0-1 0 0,0-1 1 0 0,0 0-1 0 0,-1 1 0 0 0,1-1 1 0 0,-1 0-1 0 0,0 0 1 0 0,0 0-1 0 0,0-2 139 0 0,3-38-2178 0 0,-4 42 1879 0 0,-1 1 384 0 0,1 0 0 0 0,0 0-1 0 0,0-1 1 0 0,0 1 0 0 0,0 0 0 0 0,1 0 0 0 0,-1-1 0 0 0,0 1 0 0 0,0 0 0 0 0,1 0 0 0 0,-1 0 0 0 0,0 0-1 0 0,1 0 1 0 0,0-1 0 0 0,-1 1 0 0 0,1 0 0 0 0,-1 0 0 0 0,1 0 0 0 0,0 0 0 0 0,0 1 0 0 0,0-1 0 0 0,0 0-1 0 0,0-1-84 0 0,4 0-232 0 0,1-1 0 0 0,-2-1 0 0 0,1 1 0 0 0,0-1-1 0 0,-1 0 1 0 0,1 0 0 0 0,-1 0 0 0 0,0 0 0 0 0,-1-1-1 0 0,1 0 1 0 0,-1 1 0 0 0,0-1 0 0 0,2-4 232 0 0,-4 7 102 0 0,-1 2 5 0 0,0 0 12 0 0,0 0 89 0 0,0 0 42 0 0,0 0 6 0 0,0 0 23 0 0,0 0 96 0 0,1-4 169 0 0,-1 4-435 0 0,0-1-1 0 0,0 1 0 0 0,0 0 0 0 0,0-1 1 0 0,0 1-1 0 0,0-1 0 0 0,0 1 1 0 0,0 0-1 0 0,1-1 0 0 0,-1 1 0 0 0,0 0 1 0 0,0-1-1 0 0,0 1 0 0 0,0 0 0 0 0,1-1 1 0 0,-1 1-1 0 0,0 0 0 0 0,0-1 1 0 0,1 1-1 0 0,-1 0 0 0 0,0-1 0 0 0,1 1-108 0 0,40-23-3072 0 0,-31 17 2532 0 0</inkml:trace>
</inkml:ink>
</file>

<file path=ppt/ink/ink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4:51:13.55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327 105 455 0 0,'95'-95'3544'0'0,"-94"94"-3425"0"0,-1 0 0 0 0,1 0 0 0 0,0 0 0 0 0,0 1-1 0 0,0-1 1 0 0,0 0 0 0 0,0 1 0 0 0,0-1-1 0 0,0 1 1 0 0,0-1 0 0 0,0 1 0 0 0,1-1-119 0 0,-2 1-25 0 0,1 0 0 0 0,-1 0 1 0 0,0 0-1 0 0,0 0 1 0 0,1 0-1 0 0,-1 0 0 0 0,0 0 1 0 0,0 0-1 0 0,1 0 1 0 0,-1 0-1 0 0,0 1 0 0 0,0-1 1 0 0,1 0-1 0 0,-1 0 1 0 0,0 0-1 0 0,0 0 0 0 0,1 0 1 0 0,-1 1-1 0 0,0-1 1 0 0,0 0-1 0 0,0 0 0 0 0,1 0 1 0 0,-1 1-1 0 0,0-1 1 0 0,0 0-1 0 0,0 0 0 0 0,0 1 1 0 0,0-1-1 0 0,0 0 0 0 0,1 0 1 0 0,-1 1-1 0 0,0-1 1 0 0,0 0-1 0 0,0 0 0 0 0,0 1 25 0 0,0 1-82 0 0,0-2 8 0 0,0 0 26 0 0,-6 13 584 0 0,-7 2 600 0 0,12-14-1284 0 0,1-1-81 0 0,0 0-10 0 0,-1 2-3 0 0,-19 26 612 0 0,18-27-179 0 0,2-1-6 0 0,0 0-1 0 0,0 0 3 0 0,0 0 12 0 0,0 0 7 0 0,0 0 2 0 0,0 0-8 0 0,0 0-34 0 0,0 0-20 0 0,0 0-2 0 0,0 0-10 0 0,0 0-46 0 0,0 0-46 0 0,0 0-106 0 0,0 0-50 0 0,0 0 12 0 0,0 0 6 0 0,0 0 0 0 0,0 0 0 0 0,0 0-12 0 0,0 0-50 0 0,0 0-24 0 0,-13 5-428 0 0,11-4 356 0 0,-6 7 134 0 0,1 0-1 0 0,0 1 1 0 0,0-1-1 0 0,0 1 1 0 0,-1 6 120 0 0,-4 2 341 0 0,11-15-152 0 0,-2 2 33 0 0,0 1 0 0 0,1-1 0 0 0,-2 0 0 0 0,1 0 1 0 0,-4 3-223 0 0,6-6 37 0 0,0 1 135 0 0,1-2-4 0 0,-18 16 798 0 0,17-14-1020 0 0,-5 5-321 0 0,-5 6-464 0 0,0 0-1 0 0,1 1 1 0 0,-5 10 839 0 0,14-22-315 0 0,0-1-5 0 0,-4 6 70 0 0,4-5 278 0 0,1-2 74 0 0,0 0 2 0 0,0 0 11 0 0,0 0 45 0 0,0 0 21 0 0,0 0 3 0 0,0 0 3 0 0,0 0 12 0 0,0 0 7 0 0,1-1-147 0 0,1 0-1 0 0,0-1 0 0 0,-1 1 0 0 0,1 0 1 0 0,-1-1-1 0 0,0 1 0 0 0,1-1 0 0 0,-1 0 0 0 0,0 0-58 0 0,2-2 118 0 0,2-1-11 0 0,7-8 313 0 0,0 0 0 0 0,-1 0 0 0 0,0-1-1 0 0,-1-1 1 0 0,1-4-420 0 0,-10 17 80 0 0,0 1-13 0 0,3-7-54 0 0,-1 0-27 0 0,-2 6-61 0 0,-1 2-20 0 0,0-1 15 0 0,0-4 51 0 0,0 4-40 0 0,-2 1-9 0 0,-4 0 28 0 0,1 1 0 0 0,-1 0 0 0 0,0 0 0 0 0,1 0 0 0 0,-1 1-1 0 0,1 0 1 0 0,0 0 0 0 0,0 0 0 0 0,-1 1 0 0 0,1 0-1 0 0,1 0 1 0 0,-1 0 0 0 0,0 0 0 0 0,1 1 0 0 0,-3 3 50 0 0,-11 10-218 0 0,2 1 1 0 0,0 0-1 0 0,-2 5 218 0 0,4-5-28 0 0,-7 9 580 0 0,-2-1 1 0 0,0-1-1 0 0,-2-2 0 0 0,-7 6-552 0 0,6-4 152 0 0,24-36-424 0 0,1 9 278 0 0,1 0 0 0 0,0 0 0 0 0,1 0-1 0 0,-1 0 1 0 0,0 0 0 0 0,0 0 0 0 0,1 0-1 0 0,-1 0 1 0 0,1 0 0 0 0,0 0-1 0 0,0 0 1 0 0,-1 0 0 0 0,1 1 0 0 0,0-1-1 0 0,1 0 1 0 0,-1 0 0 0 0,0 1 0 0 0,0-1-1 0 0,1 1 1 0 0,-1-1 0 0 0,2 0-6 0 0,0 0 111 0 0,-1 0 1 0 0,1 0 0 0 0,0 0-1 0 0,0 0 1 0 0,0 1 0 0 0,0-1-1 0 0,0 1 1 0 0,1 0-1 0 0,-1 0 1 0 0,0 0 0 0 0,1 0-1 0 0,1 0-111 0 0,20 1 42 0 0,-20 0-92 0 0,-3 0-67 0 0,-1 0 98 0 0,-1 1 1 0 0,1-1-1 0 0,-1 0 0 0 0,1 0 0 0 0,-1 1 1 0 0,1-1-1 0 0,0 0 0 0 0,-1 0 0 0 0,1 0 1 0 0,-1 0-1 0 0,1 0 0 0 0,0 0 0 0 0,-1 0 1 0 0,1 0-1 0 0,-1 0 0 0 0,1 0 0 0 0,0-1 19 0 0,0-18-625 0 0,-1 19 538 0 0,0-1 0 0 0,0 0 1 0 0,1 0-1 0 0,-1 1 0 0 0,0-1 0 0 0,0 0 0 0 0,1 1 0 0 0,-1-1 1 0 0,1 0-1 0 0,-1 1 0 0 0,0-1 0 0 0,1 0 0 0 0,-1 1 0 0 0,1-1 1 0 0,-1 1-1 0 0,1-1 0 0 0,0 1 0 0 0,0-1 87 0 0,16-19-1180 0 0,-10 2 2422 0 0,-6 16-932 0 0,-1 2 2 0 0,0 0 0 0 0,0 0 0 0 0,0 0 0 0 0,0 0 0 0 0,0 0-14 0 0,0 0-64 0 0,0 0-30 0 0,0 0-4 0 0,0 0-49 0 0,0 0-207 0 0,0-2-88 0 0,0 1 101 0 0,1-2-264 0 0,0-1 1 0 0,0 0-1 0 0,0 0 1 0 0,0 1-1 0 0,1-1 0 0 0,0 0 1 0 0,-1 1-1 0 0,1 0 1 0 0,2-2 306 0 0,4-5-573 0 0,1 2-1 0 0,1-1 1 0 0,0 2 0 0 0,5-4 573 0 0,16-11 1464 0 0,-29 21-1197 0 0,-2 1 44 0 0,0 0 17 0 0,0 0 6 0 0,0 0 12 0 0,0 0 39 0 0,0 0 20 0 0,0 0 3 0 0,0 0-12 0 0,0 0-50 0 0,0 0-24 0 0,0 0-2 0 0,6-9-233 0 0,10-13-3258 0 0,11-20 3171 0 0,-26 41-114 0 0,5-6-278 0 0,-1 1 3566 0 0,-7 11-3077 0 0,0 0-1 0 0,-1 0 1 0 0,0 0-1 0 0,1-1 1 0 0,-3 3-97 0 0,4-6-81 0 0,1-1 9 0 0,0 0 6 0 0,0 0 2 0 0,-2 1 0 0 0,-5 1-2 0 0,5-2-12 0 0,2 0-4 0 0,0 0-12 0 0,0 0 29 0 0,0 0 118 0 0,0 0 15 0 0,0 0 4 0 0,0 0 34 0 0,0 0 12 0 0,0 0 2 0 0,0 0 0 0 0,0 0 0 0 0,0 0 0 0 0,0 0 0 0 0,2 3-163 0 0,1-1 0 0 0,-1 1 0 0 0,1-1 0 0 0,0 0 0 0 0,0 0 0 0 0,0 0 0 0 0,0 0 0 0 0,2 0 43 0 0,2 3-48 0 0,0 0-1 0 0,0 0 0 0 0,-1 0 0 0 0,0 1 0 0 0,0-1 0 0 0,0 2 1 0 0,-1-1-1 0 0,1 0 0 0 0,-2 1 0 0 0,1 0 0 0 0,0 2 49 0 0,8 16 407 0 0,-2 0 0 0 0,7 20-407 0 0,-8-19 418 0 0,1 0-1 0 0,10 16-417 0 0,-17-32-22 0 0,-2-5 12 0 0,0 0-1 0 0,1-1 1 0 0,-1 1-1 0 0,1-1 0 0 0,0 1 1 0 0,2 2 10 0 0,-4-6 57 0 0,-1-1 27 0 0,0 0 4 0 0,0 0 0 0 0,0 0 3 0 0,0 0 12 0 0,0 0 7 0 0,0 0 2 0 0,0 0 10 0 0,0 0 39 0 0,0 0 20 0 0,0 0 3 0 0,0 0-4 0 0,0 0-16 0 0,0 0-4 0 0,0 0 0 0 0,0 0-42 0 0,0 0-177 0 0,0 0-64 0 0,0 0-6 0 0,0 0-6 0 0,1 1 83 0 0,-1-1-1 0 0,0 0 0 0 0,1 1 0 0 0,-1-1 1 0 0,0 0-1 0 0,1 1 0 0 0,-1-1 1 0 0,0 0-1 0 0,1 0 0 0 0,-1 1 0 0 0,0-1 1 0 0,1 0-1 0 0,-1 0 0 0 0,1 0 0 0 0,-1 1 1 0 0,1-1-1 0 0,-1 0 0 0 0,0 0 1 0 0,1 0-1 0 0,-1 0 0 0 0,1 0 0 0 0,-1 0 1 0 0,1 0-1 0 0,-1 0 0 0 0,1 0 1 0 0,-1 0-1 0 0,0 0 0 0 0,1 0 0 0 0,-1 0 1 0 0,1-1-1 0 0,-1 1 0 0 0,1 0 1 0 0,-1 0-1 0 0,1-1 53 0 0,17-4-1621 0 0,15-17 109 0 0,-32 21 1485 0 0,-1 1 147 0 0,0 0 39 0 0,0 0-6 0 0,0 0 1 0 0,0 0 6 0 0,0 0 6 0 0,0 0 2 0 0,0 0-10 0 0,0 0-45 0 0,0 0-17 0 0,0 0-7 0 0,0 0-37 0 0,0 0-138 0 0,0 0-14 0 0,0 0 48 0 0,0-1 0 0 0,1 1 1 0 0,-1 0-1 0 0,0-1 0 0 0,0 1 1 0 0,0 0-1 0 0,1-1 0 0 0,-1 1 1 0 0,0 0-1 0 0,0-1 0 0 0,1 1 1 0 0,-1 0-1 0 0,0 0 0 0 0,0 0 1 0 0,1-1-1 0 0,-1 1 0 0 0,0 0 1 0 0,1 0-1 0 0,-1 0 0 0 0,0 0 1 0 0,1-1-1 0 0,-1 1 0 0 0,0 0 1 0 0,1 0-1 0 0,-1 0 0 0 0,1 0 1 0 0,-1 0-1 0 0,0 0 0 0 0,1 0 1 0 0,-1 0-1 0 0,0 0 0 0 0,1 0 1 0 0,-1 0-1 0 0,1 0 0 0 0,-1 0 1 0 0,0 1-1 0 0,1-1 0 0 0,-1 0 1 0 0,0 0-1 0 0,1 0 0 0 0,-1 0 1 0 0,0 1-1 0 0,0-1 0 0 0,1 0 52 0 0,15 7-1596 0 0,-6-1-840 0 0</inkml:trace>
</inkml:ink>
</file>

<file path=ppt/ink/ink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5:16:48.942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0 0 0,'0'3'0'0,"0"-1"0"0,0 3 0 0,0 4 0 0,0 2 0 0,0 1 0 0,0 0 0 0,0-1 0 0,0 0 0 0,0 7 0 0,0-20 0 0</inkml:trace>
</inkml:ink>
</file>

<file path=ppt/ink/ink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5:16:49.411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0 0 0,'0'0'0'0,"0"0"0"0,0 0 0 0,0 0 0 0,0 0 0 0,0 0 0 0,0 0 0 0,0 0 0 0</inkml:trace>
</inkml:ink>
</file>

<file path=ppt/ink/ink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5:16:50.97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0 134 0 0,'0'-11'0'0,"0"1"0"0,0 0 0 0,0 1 0 0,0-1 0 0,0 1 0 0,0 1 0 0,0 0 0 0,0-1 0 0,0 3 0 0,0 7 0 0,0 5 0 0,0 3 0 0,0-3 0 0,0-13 0 0,0-2 0 0,0 0 0 0,0-1 0 0,0 1 0 0,0-1 0 0,0 1 0 0,0 7 0 0,0 22 0 0,0-8 0 0,0 1 0 0,0-1 0 0,0 1 0 0,0-1 0 0,0 1 0 0,0-2 0 0,0 1 0 0,0 0 0 0,0 0 0 0,0 0 0 0,0 0 0 0,0 0 0 0,0-1 0 0,0 2 0 0,0 369 0 0,0-368 0 0,0-1 0 0,0-1 0 0,0 51 0 0,0-21 0 0,0 12 0 0,0-41 0 0,0-1 0 0,0 0 0 0,0-1 0 0,0 0 0 0,0-2 0 0,0 1 0 0,0 2 0 0,0-1 0 0,0 0 0 0,0 47 0 0,0-48 0 0,0-2 0 0,0-1 0 0,0-3 0 0,0-11 0 0,0-9 0 0,0 6 0 0,0 7 0 0</inkml:trace>
</inkml:ink>
</file>

<file path=ppt/ink/ink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5:20:07.152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1 1375 0 0,'0'0'0'0'0,"0"0"64"0"0,0 0-64 0 0,4 12 72 0 0,1-3-72 0 0,-5-9 0 0 0,6 13 0 0 0,-2-3 0 0 0,2-1 192 0 0,-2 2 32 0 0,1 0 0 0 0,-2 1 0 0 0,1 2-104 0 0,-1 1-24 0 0,0 1 0 0 0,0 0 0 0 0,2 2-224 0 0,-4-8-56 0 0</inkml:trace>
</inkml:ink>
</file>

<file path=ppt/ink/ink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5:20:08.322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13 1 311 0 0,'0'0'0'0'0,"-2"11"0"0"0,-3 1 0 0 0,5-12 0 0 0,-3 14 0 0 0,0-1 0 0 0</inkml:trace>
</inkml:ink>
</file>

<file path=ppt/ink/ink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5:20:09.378"/>
    </inkml:context>
    <inkml:brush xml:id="br0">
      <inkml:brushProperty name="width" value="0.1" units="cm"/>
      <inkml:brushProperty name="height" value="0.1" units="cm"/>
    </inkml:brush>
  </inkml:definitions>
  <inkml:trace contextRef="#ctx0" brushRef="#br0">0 0 111 0 0,'0'0'0'0'0,"0"0"0"0"0,2 15 0 0 0,-2 0 0 0 0,0-2 0 0 0,0 0 0 0 0,0-1 0 0 0,0 0 0 0 0,0 0 0 0 0,0 0 0 0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08:23.856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1 1 0 0,'0'0'0'0,"0"0"0"0,0 0 0 0,0 0 0 0,0 0 0 0,0 0 0 0,0 0 0 0,0 0 0 0</inkml:trace>
</inkml:ink>
</file>

<file path=ppt/ink/ink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5:20:25.69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0 0 0,'0'0'0'0,"0"0"0"0,0 0 0 0,0 0 0 0,0 0 0 0,0 0 0 0,0 0 0 0,0 0 0 0,0 0 0 0,0 0 0 0,0 0 0 0,0 0 0 0</inkml:trace>
</inkml:ink>
</file>

<file path=ppt/ink/ink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5:20:26.310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 0 0,'0'591'0'0,"0"-528"0"0,0-37 0 0,0 9 0 0,0-13 0 0,0 0 0 0,0 27 0 0,0-38 0 0,0-1 0 0,0 2 0 0,0 0 0 0,0-2 0 0,0 2 0 0,0-1 0 0,0-1 0 0,0 0 0 0,0-1 0 0,0-1 0 0,0-2 0 0,0-3 0 0</inkml:trace>
</inkml:ink>
</file>

<file path=ppt/ink/ink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5:20:42.011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14 0 0 0,'0'0'0'0,"0"0"0"0,0 0 0 0,0 0 0 0,-8 0 0 0,8 0 0 0,-6 0 0 0,6 0 0 0,0 0 0 0,0 0 0 0,2 0 0 0,2 0 0 0,2 0 0 0,2 0 0 0,2 0 0 0,-1 0 0 0,0 0 0 0,0 0 0 0</inkml:trace>
</inkml:ink>
</file>

<file path=ppt/ink/ink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5:20:42.35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186 0 0 0,'6'0'0'0,"-37"0"0"0,24 0 0 0</inkml:trace>
  <inkml:trace contextRef="#ctx0" brushRef="#br0" timeOffset="1">76 0 0 0,'-7'0'0'0,"-21"0"0"0,-8 0 0 0,32 0 0 0</inkml:trace>
</inkml:ink>
</file>

<file path=ppt/ink/ink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5:20:43.669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1170 0 0 0,'-87'0'0'0,"-6"0"0"0,72 0 0 0,-10 0 0 0,-15 0 0 0,12 0 0 0,21 0 0 0,0 0 0 0,1 0 0 0,-1 0 0 0,-1 0 0 0,-1 0 0 0,1 0 0 0,1 0 0 0,-2 0 0 0,-38 0 0 0,13 0 0 0,-224 0 0 0,213 0 0 0,20 0 0 0,18 0 0 0,1 0 0 0,-38 0 0 0,38 0 0 0,-2 0 0 0,1 0 0 0,0 0 0 0,-1 0 0 0,0 0 0 0,0 0 0 0,1 0 0 0,-2 0 0 0,2 0 0 0,1 0 0 0,-2 0 0 0,1 0 0 0,0 0 0 0,1 0 0 0,0 0 0 0,2 0 0 0</inkml:trace>
</inkml:ink>
</file>

<file path=ppt/ink/ink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5:20:45.433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1005 0 0 0,'-8'0'0'0,"1"0"0"0,-2 0 0 0,0 0 0 0,0 0 0 0,-1 0 0 0,-1 0 0 0,-2 0 0 0,2 0 0 0,0 0 0 0,3 0 0 0,0 0 0 0,-3 0 0 0,-1 0 0 0,-1 0 0 0,1 0 0 0,0 0 0 0,-1 0 0 0,0 0 0 0,-46 0 0 0,48 0 0 0,-1 0 0 0,-43 0 0 0,32 0 0 0,-20 0 0 0,-414 0 0 0,388 0 0 0,55 0 0 0,1 0 0 0,0 0 0 0,1 0 0 0,0 0 0 0,0 0 0 0,43 0 0 0,-23 0 0 0,-1 0 0 0,3 0 0 0</inkml:trace>
</inkml:ink>
</file>

<file path=ppt/ink/ink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5:20:50.947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2011 0 0 0,'-12'0'0'0,"1"0"0"0,1 0 0 0,-1 0 0 0,-33 0 0 0,24 0 0 0,-13 0 0 0,21 0 0 0,0 0 0 0,0 0 0 0,1 0 0 0,1 0 0 0,-2 0 0 0,-2 0 0 0,-1 0 0 0,0 0 0 0,0 0 0 0,-40 0 0 0,25 0 0 0,-13 0 0 0,-364 0 0 0,356 0 0 0,21 0 0 0,-40 0 0 0,57 0 0 0,-1 0 0 0,0 0 0 0,1 0 0 0,-1 0 0 0,-49 0 0 0,27 0 0 0,15 0 0 0,-51 0 0 0,36 0 0 0,27 0 0 0,-42 0 0 0,30 0 0 0,-9 0 0 0,18 0 0 0,-48 0 0 0,46 0 0 0,1 0 0 0,0 0 0 0,0 0 0 0,0 0 0 0,-47 0 0 0,49 0 0 0,-1 0 0 0,-1 0 0 0,-53 0 0 0,52 0 0 0,-36 0 0 0,28 0 0 0,1 0 0 0,1 0 0 0,-2 0 0 0,-16 0 0 0,29 0 0 0,-1 0 0 0,1 0 0 0,1 0 0 0,1 0 0 0,-1 0 0 0,-1 0 0 0,-1 0 0 0,0 0 0 0,0 0 0 0,0 0 0 0,1 0 0 0,-1 0 0 0,0 0 0 0,-2 0 0 0,2 0 0 0,-1 0 0 0</inkml:trace>
</inkml:ink>
</file>

<file path=ppt/ink/ink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5:20:52.79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1631 0 0 0,'6'0'0'0,"34"0"0"0,-36 0 0 0,-7 0 0 0,4 0 0 0,4 0 0 0,-3 0 0 0,-35 0 0 0,-1600 0 0 0,1613 0 0 0</inkml:trace>
</inkml:ink>
</file>

<file path=ppt/ink/ink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5:20:56.38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86 0 0 0,'-12'0'0'0,"1"0"0"0,0 0 0 0,-1 0 0 0,0 0 0 0,-14 0 0 0,24 0 0 0,5 0 0 0,2 0 0 0,1 0 0 0,2 0 0 0,2 0 0 0,1 0 0 0,-2 0 0 0,1 0 0 0,1 0 0 0,-1 0 0 0,2 0 0 0,25 0 0 0,521 0 0 0,-548 0 0 0,1 0 0 0,-1 0 0 0,-1 0 0 0,1 0 0 0,0 0 0 0,-1 0 0 0,39 0 0 0,-14 0 0 0,3 0 0 0,-31 0 0 0</inkml:trace>
</inkml:ink>
</file>

<file path=ppt/ink/ink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6T15:20:58.74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491 0 0 0,'-27'0'0'0,"17"0"0"0,-2 0 0 0,0 0 0 0,1 0 0 0,0 0 0 0,-1 0 0 0,2 0 0 0,0 0 0 0,-32 0 0 0,-19 0 0 0,50 0 0 0,0 0 0 0,-1 0 0 0,3 0 0 0,1 0 0 0,-38 0 0 0,-1 0 0 0,22 0 0 0,-19 0 0 0,12 0 0 0,22 0 0 0,-1 0 0 0,5 0 0 0,14 0 0 0,3 0 0 0,781 0 0 0,-782 0 0 0,43 0 0 0,-20 0 0 0,-24 0 0 0,0 0 0 0,1 0 0 0,-2 0 0 0,0 0 0 0,0 0 0 0,-1 0 0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08:28.025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351 1 0 0,'-43'0'0'0,"29"0"0"0,1 0 0 0,1 0 0 0,2 0 0 0,2 0 0 0,-46 0 0 0,6 0 0 0,-27 0 0 0,61 0 0 0,-1 0 0 0,2 0 0 0,-1 0 0 0,-4 0 0 0,22 0 0 0,10 0 0 0,0 0 0 0,32 0 0 0,853 0 0 0,-884 0 0 0,-1 0 0 0,0 0 0 0,0 0 0 0,-5 0 0 0,-15 0 0 0,-8 0 0 0,-1 0 0 0,-33 0 0 0,37 0 0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54:33.093"/>
    </inkml:context>
    <inkml:brush xml:id="br0">
      <inkml:brushProperty name="width" value="0.1" units="cm"/>
      <inkml:brushProperty name="height" value="0.1" units="cm"/>
      <inkml:brushProperty name="color" value="#FF0066"/>
      <inkml:brushProperty name="ignorePressure" value="1"/>
    </inkml:brush>
  </inkml:definitions>
  <inkml:trace contextRef="#ctx0" brushRef="#br0">21 0 0 0,'-3'0'0'0,"3"0"0"0,-7 0 0 0,1 0 0 0,1 0 0 0,12 0 0 0,5 0 0 0,42 0 0 0,-27 0 0 0,0 0 0 0,15 0 0 0,187 0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5:59.334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76 25 2671 0 0,'0'0'107'0'0,"0"0"-20"0"0,-1-2-15 0 0,-3-3 28 0 0,3 4 340 0 0,1 1 141 0 0,0 0 26 0 0,-8-5 847 0 0,4-4-397 0 0,3 7 3146 0 0,-1 9-2799 0 0,-2 31-478 0 0,0 0 0 0 0,3 35-926 0 0,1-21-196 0 0,1 58 216 0 0,-6 0 0 0 0,-6 20-20 0 0,-18 72 880 0 0,29-200-801 0 0,0-2 9 0 0,0 0-7 0 0,-1 5 621 0 0,1-3-1885 0 0,-1 0-3925 0 0,1-2 1369 0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0:23.189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1 0 3967 0 0,'0'0'96'0'0,"0"0"8"0"0,0 0 16 0 0,0 0-120 0 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1:06.174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1 0 0,'13'0'0'0,"0"0"0"0,0 0 0 0,0 0 0 0,0 0 0 0,-1 0 0 0,1 0 0 0,0 0 0 0,0 0 0 0,0 0 0 0,0 0 0 0,-2 0 0 0,-2 0 0 0,2 0 0 0,1 0 0 0,0 0 0 0,1 0 0 0,1 0 0 0,40 0 0 0,-13 0 0 0,-28 0 0 0,0 0 0 0,1 0 0 0,1 0 0 0,-2 0 0 0,57 0 0 0,-12 0 0 0,0 0 0 0,-44 0 0 0,-2 0 0 0,43 0 0 0,-1 0 0 0,43 0 0 0,-43 0 0 0,-27 0 0 0,1 0 0 0,-1 0 0 0,-1 0 0 0,13 0 0 0,2 0 0 0,-1 0 0 0,14 0 0 0,-12 0 0 0,-28 0 0 0,1 0 0 0,0 0 0 0,42 0 0 0,-29 0 0 0,-1 0 0 0,1 0 0 0,0 0 0 0,23 0 0 0,19 0 0 0,-42 0 0 0,14 0 0 0,-13 0 0 0,-1 0 0 0,11 0 0 0,-27 0 0 0,0 0 0 0,-1 0 0 0,0 0 0 0,0 0 0 0,1 0 0 0,1 0 0 0,1 0 0 0,-2 0 0 0,1 0 0 0,0 0 0 0,-2 0 0 0,-1 0 0 0,1 0 0 0,31 0 0 0,-31 0 0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1:14.383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65 1 0 0,'-12'0'0'0,"0"0"0"0,-3 0 0 0,0 0 0 0,4 0 0 0,14 0 0 0,7 0 0 0,2 0 0 0,0 0 0 0,-1 0 0 0,0 0 0 0,1 0 0 0,0 0 0 0,1 0 0 0,39 0 0 0,3 0 0 0,-12 0 0 0,-1 0 0 0,42 0 0 0,-39 0 0 0,409 0 0 0,-397 0 0 0,-43 0 0 0,-1 0 0 0,-1 0 0 0,1 0 0 0,0 0 0 0,-2 0 0 0,1 0 0 0,0 0 0 0,1 0 0 0,0 0 0 0,0 0 0 0,2 0 0 0,-1 0 0 0,-1 0 0 0,40 0 0 0,-13 0 0 0,2 0 0 0,-14 0 0 0,14 0 0 0,13 0 0 0,0 0 0 0,-14 0 0 0,-28 0 0 0,0 0 0 0,-1 0 0 0,0 0 0 0,1 0 0 0,42 0 0 0,-27 0 0 0,-1 0 0 0,1 0 0 0,-1 0 0 0,14 0 0 0,-28 0 0 0,-1 0 0 0,1 0 0 0,0 0 0 0,0 0 0 0,-1 0 0 0,0 0 0 0,1 0 0 0,0 0 0 0,0 0 0 0,0 0 0 0,0 0 0 0,-1 0 0 0,1 0 0 0,-1 0 0 0,0 0 0 0,1 0 0 0,0 0 0 0,0 0 0 0,0 0 0 0,2 0 0 0,-1 0 0 0,1 0 0 0,-2 0 0 0,0 0 0 0,0 0 0 0,-1 0 0 0,-2 0 0 0,-3 0 0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1:38.88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25 1 0 0,'-9'0'0'0,"3"0"0"0,-4 0 0 0,22 0 0 0,1 0 0 0,0 0 0 0,0 0 0 0,0 0 0 0,-1 0 0 0,42 0 0 0,47 0 0 0,13 0 0 0,378 0 0 0,-438 0 0 0,-8 0 0 0,201 0 0 0,-118 0 0 0,-91 0 0 0,-12 0 0 0,11 0 0 0,4 0 0 0,-1 0 0 0,-26 0 0 0,-1 0 0 0,0 0 0 0,0 0 0 0,-1 0 0 0,0 0 0 0,0 0 0 0,-1 0 0 0,-1 0 0 0,0 0 0 0,1 0 0 0,1 0 0 0,1 0 0 0,0 0 0 0,-4 0 0 0,1 0 0 0,3 0 0 0,-1 0 0 0,2 0 0 0,0 0 0 0,-1 0 0 0,0 0 0 0,0 0 0 0,-1 0 0 0,-2 0 0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2:12.834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1 1 0 0,'2'0'0'0,"33"0"0"0,-26 0 0 0,3 0 0 0,0 0 0 0,1 0 0 0,27 0 0 0,-12 0 0 0,26 0 0 0,-29 0 0 0,12 0 0 0,4 0 0 0,15 0 0 0,-28 0 0 0,25 0 0 0,-40 0 0 0,43 0 0 0,-32 0 0 0,15 0 0 0,43 0 0 0,40 0 0 0,-98 0 0 0,2 0 0 0,445 0 0 0,-407 0 0 0,-52 0 0 0,0 0 0 0,-1 0 0 0,50 0 0 0,-48 0 0 0,0 0 0 0,-2 0 0 0,0 0 0 0,2 0 0 0,123 0 0 0,-125 0 0 0,1 0 0 0,0 0 0 0,2 0 0 0,0 0 0 0,-1 0 0 0,41 0 0 0,-1 0 0 0,-16 0 0 0,-25 0 0 0,-1 0 0 0,-2 0 0 0,0 0 0 0,1 0 0 0,1 0 0 0,0 0 0 0,0 0 0 0,0 0 0 0,-1 0 0 0,-1 0 0 0,1 0 0 0,0 0 0 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4:28.339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0 1 0 0,'53'0'0'0,"29"0"0"0,1544 0 0 0,-1613 0 0 0,-2 0 0 0,2 0 0 0,0 0 0 0,0 0 0 0,-1 0 0 0,-2 0 0 0,1 0 0 0,0 0 0 0,0 0 0 0,1 0 0 0,0 0 0 0,0 0 0 0,-3 0 0 0,-10 0 0 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4:42.375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1348 1 0 0,'-14'0'0'0,"-325"0"0"0,296 0 0 0,12 0 0 0,-1 0 0 0,-1 0 0 0,2 0 0 0,0 0 0 0,-1 0 0 0,-14 0 0 0,-106 0 0 0,-109 0 0 0,198 0 0 0,-2 0 0 0,49 0 0 0,1 0 0 0,0 0 0 0,0 0 0 0,1 0 0 0,0 0 0 0,0 0 0 0,1 0 0 0,-2 0 0 0,1 0 0 0,-1 0 0 0,0 0 0 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4:54.228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1 0 0,'9'0'0'0,"-2"0"0"0,2 0 0 0,3 0 0 0,2 0 0 0,86 0 0 0,-55 0 0 0,57 0 0 0,-59 0 0 0,1 0 0 0,-1 0 0 0,135 0 0 0,-110 0 0 0,-55 0 0 0,0 0 0 0,0 0 0 0,0 0 0 0,-1 0 0 0,1 0 0 0,0 0 0 0,0 0 0 0,0 0 0 0,0 0 0 0,-4 0 0 0,-18 0 0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5:18.910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1 0 0,'8'0'0'0,"4"0"0"0,1 0 0 0,22 0 0 0,0 0 0 0,-27 0 0 0,2 0 0 0,2 0 0 0,0 0 0 0,2 0 0 0,41 0 0 0,-15 0 0 0,1 0 0 0,-1 0 0 0,69 0 0 0,160 0 0 0,-256 0 0 0,0 0 0 0,1 0 0 0,29 0 0 0,-15 0 0 0,14 0 0 0,-2 0 0 0,26 0 0 0,-53 0 0 0,577 0 0 0,-497 0 0 0,-24 0 0 0,-55 0 0 0,0 0 0 0,0 0 0 0,-1 0 0 0,2 0 0 0,-3 0 0 0,0 0 0 0,-1 0 0 0,1 0 0 0,-2 0 0 0,0 0 0 0,-5 0 0 0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5:23.430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1487 1 0 0,'-13'0'0'0,"3"0"0"0,2 0 0 0,-2 0 0 0,-4 0 0 0,0 0 0 0,0 0 0 0,-40 0 0 0,24 0 0 0,-15 0 0 0,14 0 0 0,15 0 0 0,-1 0 0 0,3 0 0 0,0 0 0 0,0 0 0 0,1 0 0 0,2 0 0 0,0 0 0 0,-1 0 0 0,0 0 0 0,-1 0 0 0,0 0 0 0,-2 0 0 0,0 0 0 0,-64 0 0 0,18 0 0 0,2 0 0 0,-71 0 0 0,-242 0 0 0,357 0 0 0,-33 0 0 0,17 0 0 0,16 0 0 0,0 0 0 0,1 0 0 0,-1 0 0 0,0 0 0 0,0 0 0 0,1 0 0 0,-1 0 0 0,0 0 0 0,-1 0 0 0,1 0 0 0,-1 0 0 0,-46 0 0 0,46 0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5:59.911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45 0 2671 0 0,'0'0'107'0'0,"-2"1"-20"0"0,-10 2-15 0 0,-4 6 98 0 0,15-8-96 0 0,-1 0 178 0 0,2-1 10 0 0,0 0 2 0 0,0 0 0 0 0,0 0 0 0 0,0 0 0 0 0,0 0 10 0 0,0 0 39 0 0,0 0 20 0 0,0 0 3 0 0,0 0-10 0 0,0 0-46 0 0,0 0-22 0 0,0 0-2 0 0,0 0 11 0 0,0 0 42 0 0,0 0 13 0 0,0 0 4 0 0,0 0 16 0 0,0 0 54 0 0,0 0 20 0 0,0 0 6 0 0,0 0 5 0 0,0 0 10 0 0,0 0 3 0 0,-1 2 0 0 0,0 1-282 0 0,-1 1 0 0 0,1-1 0 0 0,-1 1 0 0 0,1 0 0 0 0,0-1-1 0 0,0 1 1 0 0,1 0 0 0 0,-1-1 0 0 0,1 1 0 0 0,0 0 0 0 0,0 0-1 0 0,0 0 1 0 0,0-1 0 0 0,1 3-158 0 0,3 9 305 0 0,0-1 1 0 0,1 0-1 0 0,6 11-305 0 0,0 3 0 0 0,-2-9 344 0 0,10 30 266 0 0,-11-19-610 0 0,-6-26-44 0 0,-1 1 0 0 0,1-1 0 0 0,0 0 0 0 0,0 0 0 0 0,0 1 0 0 0,0-1 0 0 0,1 0 0 0 0,0-1 0 0 0,0 1 0 0 0,2 2 44 0 0,-4-5-43 0 0,0 0 0 0 0,0 0 0 0 0,1 0 0 0 0,-1 0 0 0 0,0 0 0 0 0,1-1 0 0 0,-1 1 0 0 0,1 0 0 0 0,-1-1 0 0 0,1 1 0 0 0,-1-1 0 0 0,1 1 0 0 0,-1-1 0 0 0,1 0 0 0 0,-1 0 0 0 0,1 0 0 0 0,0 0 0 0 0,-1 0 0 0 0,1 0 0 0 0,-1 0 0 0 0,1 0 0 0 0,0 0 0 0 0,-1-1 0 0 0,1 1 0 0 0,-1-1 0 0 0,1 1 0 0 0,-1-1 0 0 0,1 0 0 0 0,-1 0 0 0 0,0 1 0 0 0,1-1 0 0 0,-1 0 43 0 0,6-4-142 0 0,-1-1-1 0 0,0 1 1 0 0,-1-1 0 0 0,1 0-1 0 0,-1 0 1 0 0,0-1-1 0 0,0 1 1 0 0,1-5 142 0 0,0 2-564 0 0,0 0 0 0 0,1 0-1 0 0,0 1 1 0 0,3-3 564 0 0,3 0-3860 0 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5:36.130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 1 0 0,'31'0'0'0,"-20"0"0"0,0 0 0 0,0 0 0 0,2 0 0 0,2 0 0 0,44 0 0 0,-19 0 0 0,41 0 0 0,-38 0 0 0,45 0 0 0,-31 0 0 0,-29 0 0 0,0 0 0 0,14 0 0 0,-4 0 0 0,-25 0 0 0,0 0 0 0,0 0 0 0,0 0 0 0,0 0 0 0,44 0 0 0,-2 0 0 0,-16 0 0 0,-27 0 0 0,-3 0 0 0,1 0 0 0,3 0 0 0,-1 0 0 0,-6 0 0 0,-15 0 0 0,-3 0 0 0,0 0 0 0,-2 0 0 0,-49 0 0 0,45 0 0 0,3 0 0 0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5:58.263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0 1 0 0,'126'0'0'0,"44"0"0"0,291 0 0 0,-448 0 0 0,-2 0 0 0,-1 0 0 0,0 0 0 0,-4 0 0 0,-16 0 0 0,-5 0 0 0,0 0 0 0,0 0 0 0,-1 0 0 0,1 0 0 0,-43 0 0 0,27 0 0 0,13 0 0 0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7:07.498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136 1 0 0,'-13'0'0'0,"-1"0"0"0,0 0 0 0,1 0 0 0,-1 0 0 0,3 0 0 0,5 0 0 0,2 0 0 0,0 0 0 0,-1 0 0 0,-1 0 0 0,-3 0 0 0,-2 0 0 0,3 0 0 0,4 0 0 0,8 0 0 0,4 0 0 0,2 0 0 0,4 0 0 0,1 0 0 0,53 0 0 0,-26 0 0 0,-14 0 0 0,-2 0 0 0,13 0 0 0,14 0 0 0,62 0 0 0,-48 0 0 0,-52 0 0 0,-2 0 0 0,2 0 0 0,-1 0 0 0,1 0 0 0,51 0 0 0,-54 0 0 0,0 0 0 0,1 0 0 0,0 0 0 0,0 0 0 0,0 0 0 0,-2 0 0 0,2 0 0 0,40 0 0 0,-3 0 0 0,-37 0 0 0,1 0 0 0,-1 0 0 0,0 0 0 0,0 0 0 0,-4 0 0 0,1 0 0 0,56 0 0 0,-25 0 0 0,-29 0 0 0,-1 0 0 0,-2 0 0 0,-1 0 0 0,34 0 0 0,-29 0 0 0,0 0 0 0,-2 0 0 0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18:19.549"/>
    </inkml:context>
    <inkml:brush xml:id="br0">
      <inkml:brushProperty name="width" value="0.1" units="cm"/>
      <inkml:brushProperty name="height" value="0.1" units="cm"/>
      <inkml:brushProperty name="color" value="#5B2D90"/>
      <inkml:brushProperty name="ignorePressure" value="1"/>
    </inkml:brush>
  </inkml:definitions>
  <inkml:trace contextRef="#ctx0" brushRef="#br0">1128 0 0 0,'-7'0'0'0,"3"0"0"0,-8 0 0 0,-49 0 0 0,-190 0 0 0,235 0 0 0,1 0 0 0,-1 0 0 0,-42 0 0 0,15 0 0 0,28 0 0 0,1 0 0 0,-1 0 0 0,0 0 0 0,0 0 0 0,1 0 0 0,-1 0 0 0,0 0 0 0,1 0 0 0,-1 0 0 0,0 0 0 0,0 0 0 0,1 0 0 0,-1 0 0 0,0 0 0 0,0 0 0 0,0 0 0 0,-46 0 0 0,4 0 0 0,40 0 0 0,1 0 0 0,0 0 0 0,1 0 0 0,1 0 0 0,5 0 0 0,19 0 0 0,-168 0 0 0,144 0 0 0,0 0 0 0,1 0 0 0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2:05.642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251 1 0 0,'-33'0'0'0,"-34"0"0"0,36 0 0 0,18 0 0 0,0 0 0 0,0 0 0 0,-2 0 0 0,1 0 0 0,-1 0 0 0,1 0 0 0,0 0 0 0,6 0 0 0,16 0 0 0,66 0 0 0,-24 0 0 0,116 0 0 0,-127 0 0 0,65 0 0 0,-91 0 0 0,0 0 0 0,0 0 0 0,0 0 0 0,0 0 0 0,-1 0 0 0,0 0 0 0,0 0 0 0,0 0 0 0,0 0 0 0,1 0 0 0,0 0 0 0,0 0 0 0,-1 0 0 0,0 0 0 0,-1 0 0 0,2 0 0 0,0 0 0 0,0 0 0 0,-2 0 0 0,0 0 0 0,-2 0 0 0,2 0 0 0,1 0 0 0,0 0 0 0,-2 0 0 0,1 0 0 0,1 0 0 0,-3 0 0 0,-1 0 0 0,-3 0 0 0,-1 0 0 0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2:13.975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5 1 0 0,'-4'0'0'0,"7"0"0"0,48 0 0 0,-39 0 0 0,51 0 0 0,-22 0 0 0,-10 0 0 0,26 0 0 0,-44 0 0 0,0 0 0 0,1 0 0 0,-1 0 0 0,1 0 0 0,0 0 0 0,-1 0 0 0,0 0 0 0,0 0 0 0,40 0 0 0,-12 0 0 0,15 0 0 0,-42 0 0 0,-2 0 0 0,0 0 0 0,-1 0 0 0,2 0 0 0,0 0 0 0,1 0 0 0,-1 0 0 0,0 0 0 0,0 0 0 0,0 0 0 0,-1 0 0 0,0 0 0 0,-1 0 0 0,2 0 0 0,-1 0 0 0,0 0 0 0,-3 0 0 0,-5 0 0 0,-6 0 0 0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2:31.119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1261 1 0 0,'-28'0'0'0,"-17"0"0"0,30 0 0 0,0 0 0 0,0 0 0 0,0 0 0 0,-26 0 0 0,14 0 0 0,-12 0 0 0,-16 0 0 0,14 0 0 0,-3 0 0 0,14 0 0 0,-1 0 0 0,0 0 0 0,-15 0 0 0,14 0 0 0,-30 0 0 0,31 0 0 0,14 0 0 0,1 0 0 0,1 0 0 0,0 0 0 0,-1 0 0 0,1 0 0 0,-46 0 0 0,4 0 0 0,26 0 0 0,-12 0 0 0,13 0 0 0,-43 0 0 0,30 0 0 0,-15 0 0 0,45 0 0 0,-2 0 0 0,0 0 0 0,1 0 0 0,1 0 0 0,-2 0 0 0,0 0 0 0,1 0 0 0,1 0 0 0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2:40.720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24 1 0 0,'-6'0'0'0,"0"0"0"0,-2 0 0 0,5 0 0 0,12 0 0 0,3 0 0 0,-1 0 0 0,2 0 0 0,-1 0 0 0,0 0 0 0,1 0 0 0,-1 0 0 0,1 0 0 0,0 0 0 0,-2 0 0 0,-1 0 0 0,1 0 0 0,1 0 0 0,1 0 0 0,52 0 0 0,-52 0 0 0,0 0 0 0,0 0 0 0,1 0 0 0,-1 0 0 0,0 0 0 0,-2 0 0 0,2 0 0 0,-2 0 0 0,0 0 0 0,0 0 0 0,2 0 0 0,-2 0 0 0,0 0 0 0,0 0 0 0,2 0 0 0,-1 0 0 0,1 0 0 0,-1 0 0 0,1 0 0 0,0 0 0 0,0 0 0 0,-1 0 0 0,0 0 0 0,-1 0 0 0,1 0 0 0,0 0 0 0,0 0 0 0,1 0 0 0,-1 0 0 0,2 0 0 0,-1 0 0 0,2 0 0 0,-1 0 0 0,1 0 0 0,-2 0 0 0,0 0 0 0,0 0 0 0,0 0 0 0,0 0 0 0,37 0 0 0,-10 0 0 0,17 0 0 0,-44 0 0 0,64 0 0 0,-65 0 0 0,0 0 0 0,1 0 0 0,0 0 0 0,-2 0 0 0,2 0 0 0,27 0 0 0,1 0 0 0,27 0 0 0,-55 0 0 0,0 0 0 0,0 0 0 0,0 0 0 0,1 0 0 0,-1 0 0 0,0 0 0 0,48 0 0 0,-48 0 0 0,0 0 0 0,-2 0 0 0,2 0 0 0,-1 0 0 0,0 0 0 0,2 0 0 0,-1 0 0 0,0 0 0 0,0 0 0 0,0 0 0 0,0 0 0 0,0 0 0 0,0 0 0 0,0 0 0 0,0 0 0 0,1 0 0 0,-1 0 0 0,0 0 0 0,0 0 0 0,0 0 0 0,0 0 0 0,0 0 0 0,-1 0 0 0,1 0 0 0,0 0 0 0,0 0 0 0,0 0 0 0,0 0 0 0,0 0 0 0,0 0 0 0,0 0 0 0,0 0 0 0,0 0 0 0,1 0 0 0,-1 0 0 0,-2 0 0 0,2 0 0 0,0 0 0 0,1 0 0 0,0 0 0 0,-2 0 0 0,1 0 0 0,-1 0 0 0,0 0 0 0,1 0 0 0,-2 0 0 0,-1 0 0 0,0 0 0 0,2 0 0 0,-1 0 0 0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2:45.008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1201 1 0 0,'-41'0'0'0,"10"0"0"0,-160 0 0 0,178 0 0 0,-52 0 0 0,-725 0 0 0,733 0 0 0,44 0 0 0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3:25.574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87 1 0 0,'-13'0'0'0,"-3"0"0"0,1 0 0 0,0 0 0 0,-1 0 0 0,4 0 0 0,13 0 0 0,37 0 0 0,-27 0 0 0,2 0 0 0,-1 0 0 0,2 0 0 0,-1 0 0 0,0 0 0 0,-2 0 0 0,0 0 0 0,46 0 0 0,23 0 0 0,-25 0 0 0,4 0 0 0,-11 0 0 0,34 0 0 0,104 0 0 0,-173 0 0 0,0 0 0 0,-3 0 0 0,-5 0 0 0,1 0 0 0,2 0 0 0,-2 0 0 0,-2 0 0 0,4 0 0 0,-116 0 0 0,83 0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5:32.602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0 1 455 0 0,'0'0'0'0'0,"0"0"0"0"0,0 0 0 0 0,0 0 0 0 0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3:33.250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677 1 0 0,'6'0'0'0,"2"0"0"0,2 0 0 0,24 0 0 0,33 0 0 0,-52 0 0 0,27 0 0 0,-3 0 0 0,16 0 0 0,-27 0 0 0,10 0 0 0,-25 0 0 0,0 0 0 0,-4 0 0 0,-3 0 0 0,-16 0 0 0,-4 0 0 0,-1 0 0 0,0 0 0 0,-44 0 0 0,-125 0 0 0,61 0 0 0,15 0 0 0,77 0 0 0,-12 0 0 0,28 0 0 0,0 0 0 0,0 0 0 0,1 0 0 0,-1 0 0 0,0 0 0 0,-28 0 0 0,1 0 0 0,11 0 0 0,-1 0 0 0,-11 0 0 0,28 0 0 0,0 0 0 0,2 0 0 0,-3 0 0 0,4 0 0 0,3 0 0 0,1 0 0 0,-2 0 0 0,-2 0 0 0,-2 0 0 0,-1 0 0 0,1 0 0 0,0 0 0 0,3 0 0 0,12 0 0 0,6 0 0 0,3 0 0 0,4 0 0 0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4:17.543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226 0 0 0,'-41'0'0'0,"-3"0"0"0,29 0 0 0,1 0 0 0,-1 0 0 0,0 0 0 0,1 0 0 0,-1 0 0 0,2 0 0 0,-2 0 0 0,0 0 0 0,6 0 0 0,18 0 0 0,34 0 0 0,-2 0 0 0,621 0 0 0,-606 0 0 0,-28 0 0 0,27 0 0 0,-15 0 0 0,-27 0 0 0,0 0 0 0,0 0 0 0,1 0 0 0,0 0 0 0,0 0 0 0,-1 0 0 0,0 0 0 0,-5 0 0 0,-11 0 0 0,-4 0 0 0,12 0 0 0,-8 0 0 0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5:13.052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228 0 0 0,'-13'0'0'0,"-3"0"0"0,1 0 0 0,0 0 0 0,1 0 0 0,-18 0 0 0,-15 0 0 0,34 0 0 0,-1 0 0 0,0 0 0 0,-1 0 0 0,4 0 0 0,2 0 0 0,11 0 0 0,28 0 0 0,247 0 0 0,-207 0 0 0,-40 0 0 0,1 0 0 0,13 0 0 0,-31 0 0 0,0 0 0 0,1 0 0 0,46 0 0 0,-33 0 0 0,16 0 0 0,-27 0 0 0,-1 0 0 0,-1 0 0 0,-1 0 0 0,0 0 0 0,-2 0 0 0,-1 0 0 0,1 0 0 0,2 0 0 0,-1 0 0 0,1 0 0 0,0 0 0 0,0 0 0 0,0 0 0 0,0 0 0 0,0 0 0 0,-2 0 0 0,2 0 0 0,-1 0 0 0,0 0 0 0,48 0 0 0,-48 0 0 0,-1 0 0 0,0 0 0 0,3 0 0 0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6:24.144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45 1 0 0,'-45'0'0'0,"49"0"0"0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6:29.676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 0 0,'43'0'0'0,"-42"0"0"0,-2 0 0 0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7:16.585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13 0 0 0,'0'0'0'0,"0"0"0"0,0 0 0 0,0 0 0 0,-13 0 0 0,13 0 0 0,0 0 0 0,0 0 0 0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7:16.920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0 0 0,'0'0'0'0,"0"0"0"0,0 0 0 0,0 0 0 0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7:17.719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4 0 0 0,'-4'0'0'0,"9"0"0"0,3 0 0 0,-1 0 0 0,1 0 0 0,1 0 0 0,2 0 0 0,2 0 0 0,1 0 0 0,1 0 0 0,-2 0 0 0,0 0 0 0,1 0 0 0,0 0 0 0,0 0 0 0,-1 0 0 0,-1 0 0 0,0 0 0 0,-2 0 0 0,2 0 0 0,1 0 0 0,2 0 0 0,58 0 0 0,-60 0 0 0,0 0 0 0,1 0 0 0,0 0 0 0,27 0 0 0,-2 0 0 0,1399 0 0 0,-1424 0 0 0,-1 0 0 0,0 0 0 0,0 0 0 0,0 0 0 0,0 0 0 0,0 0 0 0,-1 0 0 0,0 0 0 0,-1 0 0 0,-2 0 0 0,0 0 0 0,-2 0 0 0,-1 0 0 0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9:00.359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1 575 0 0,'0'7'0'0,"0"-5"0"0,0-10 0 0,0-3 0 0,0-1 0 0,0 1 0 0,0-26 0 0,0 11 0 0,0-9 0 0,0 23 0 0,0 2 0 0,0 1 0 0,0-1 0 0,0-1 0 0,0 0 0 0,0 0 0 0,0 0 0 0,0-48 0 0,0 47 0 0,0 0 0 0,0 1 0 0,0-1 0 0,0 0 0 0,0 1 0 0,0 0 0 0,0-41 0 0,0 40 0 0,0-1 0 0,0 0 0 0,0 0 0 0,0 2 0 0,0 0 0 0,0-2 0 0,0-2 0 0,0 1 0 0,0 1 0 0,0 4 0 0,0 2 0 0,0 0 0 0,0 0 0 0,0 1 0 0,0 4 0 0,0 3 0 0,0 3 0 0,0 3 0 0,0 2 0 0,0-3 0 0,0-1 0 0,0 2 0 0,0 3 0 0,0 1 0 0,0 2 0 0,0 2 0 0,0-1 0 0,0 1 0 0,0 0 0 0,0 138 0 0,0-138 0 0,0 1 0 0,0-1 0 0,0 1 0 0,0-1 0 0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6:38.180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75 1 0 0,'-38'0'0'0,"13"0"0"0,14 0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5:34.192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316 1 1927 0 0,'0'0'79'0'0,"0"0"93"0"0,0 0 285 0 0,0 0 119 0 0,-1 2 28 0 0,-11 21 835 0 0,10-21-1046 0 0,2-2-87 0 0,0 0-364 0 0,0 0-155 0 0,2 14-892 0 0,4-19 1430 0 0,-4 4-5 0 0,-2 1-7 0 0,0 0-1 0 0,4-4-2 0 0,-2 2-82 0 0,-4 3 1234 0 0,-8 11-1244 0 0,-1 0 0 0 0,2 1 0 0 0,0 0 1 0 0,-2 4-219 0 0,-8 11 385 0 0,-8 17-499 0 0,2-11 777 0 0,24-32-590 0 0,0-2-68 0 0,1 0 0 0 0,0 1-1 0 0,0-1 1 0 0,-1 0-1 0 0,1 0 1 0 0,0 0 0 0 0,0 1-1 0 0,0-1 1 0 0,-1 0 0 0 0,1 0-1 0 0,0 1 1 0 0,0-1-1 0 0,0 0 1 0 0,0 0 0 0 0,-1 1-1 0 0,1-1 1 0 0,0 0-1 0 0,0 1 1 0 0,0-1 0 0 0,0 0-1 0 0,0 0 1 0 0,0 1 0 0 0,0-1-1 0 0,0 1-4 0 0,0-1 6 0 0,0 0 0 0 0,0 0-1 0 0,0 1 1 0 0,0-1 0 0 0,0 0-1 0 0,0 1 1 0 0,0-1-1 0 0,0 0 1 0 0,-1 1 0 0 0,1-1-1 0 0,0 0 1 0 0,0 0 0 0 0,0 1-1 0 0,0-1 1 0 0,0 0 0 0 0,-1 0-1 0 0,1 1 1 0 0,0-1 0 0 0,0 0-1 0 0,-1 0 1 0 0,1 0 0 0 0,0 1-1 0 0,0-1 1 0 0,-1 0-6 0 0,0 2 81 0 0,-8 22 285 0 0,0-1 25 0 0,1-1 1 0 0,1 1-1 0 0,-1 14-391 0 0,-5 20 95 0 0,7-13-284 0 0,6-42 87 0 0,0 1 8 0 0,0 16-36 0 0,1-15 104 0 0,1 4-65 0 0,1 4 80 0 0,25 65 705 0 0,-21-61-321 0 0,-1 2 0 0 0,1 3-373 0 0,-4-6 174 0 0,-1-1 0 0 0,0 1 0 0 0,0-1 0 0 0,-1 1 0 0 0,-2 9-174 0 0,3 49 389 0 0,-1-61-358 0 0,1 3-178 0 0,-1-12 70 0 0,-1-3-14 0 0,0 0 58 0 0,0 0 154 0 0,31 9 734 0 0,-24-6-669 0 0,-5-3 8 0 0,5 5 59 0 0,1-1-28 0 0,-5-3-172 0 0,5 4 101 0 0,-6-3-95 0 0,1 1 0 0 0,-1 0-1 0 0,-1 0 1 0 0,1 0-1 0 0,0 0 1 0 0,0 3-59 0 0,11 25-65 0 0,-12-29-98 0 0,0-1 1 0 0,0 1-1 0 0,0 0 1 0 0,0-1 0 0 0,0 1-1 0 0,1-1 1 0 0,-1 1 0 0 0,0-1-1 0 0,2 2 163 0 0,-1-2-144 0 0,-2-1 34 0 0,0 0 12 0 0,0 0 2 0 0,0 0 34 0 0,0 0 130 0 0,0 0 21 0 0,0 0 10 0 0,0 0 70 0 0,0 0 30 0 0,0 0 7 0 0,0 0 12 0 0,0 0 39 0 0,0 0-244 0 0,0 0 0 0 0,0 1 0 0 0,0-1 0 0 0,0 0 0 0 0,0 0-1 0 0,0 0 1 0 0,0 0 0 0 0,1 1 0 0 0,-1-1 0 0 0,0 0 0 0 0,0 0 0 0 0,0 0 0 0 0,0 0 0 0 0,0 1 0 0 0,0-1 0 0 0,0 0-1 0 0,0 0 1 0 0,0 0 0 0 0,1 0 0 0 0,-1 0 0 0 0,0 0 0 0 0,0 1 0 0 0,0-1 0 0 0,0 0 0 0 0,0 0 0 0 0,1 0 0 0 0,-1 0 0 0 0,0 0-1 0 0,0 0 1 0 0,0 0 0 0 0,0 0 0 0 0,1 0-13 0 0,-1 0 19 0 0,0 1 0 0 0,1-1-1 0 0,-1 0 1 0 0,1 0 0 0 0,-1 1 0 0 0,0-1-1 0 0,1 0 1 0 0,-1 0 0 0 0,0 1-1 0 0,1-1 1 0 0,-1 0 0 0 0,0 1 0 0 0,1-1-1 0 0,-1 1 1 0 0,0-1 0 0 0,0 0 0 0 0,1 1-1 0 0,-1-1 1 0 0,0 1 0 0 0,0-1 0 0 0,0 1-1 0 0,0-1-18 0 0,2 5 72 0 0,-1-1-1 0 0,0 1 1 0 0,0 0-1 0 0,0 0 1 0 0,-1 0-1 0 0,0 0 0 0 0,0 0 1 0 0,0 0-1 0 0,0-1 1 0 0,-1 1-1 0 0,-1 4-71 0 0,-4 15-60 0 0,-2 1 0 0 0,-5 7 60 0 0,9-20-166 0 0,-1-6 13 0 0,5-6 152 0 0,0 0-1 0 0,0 0 1 0 0,0 0-1 0 0,0 0 1 0 0,-1-1-1 0 0,1 1 1 0 0,0 0-1 0 0,0 0 1 0 0,0 0-1 0 0,0 0 1 0 0,0 0-1 0 0,0 0 1 0 0,-1 0-1 0 0,1 0 1 0 0,0 0-1 0 0,0-1 1 0 0,0 1-1 0 0,0 0 1 0 0,0 0-1 0 0,0 0 1 0 0,0 0-1 0 0,0 0 1 0 0,0-1-1 0 0,0 1 1 0 0,-1 0-1 0 0,1 0 1 0 0,0 0-1 0 0,0 0 1 0 0,0-1-1 0 0,0 1 1 0 0,0 0-1 0 0,0 0 1 0 0,0 0-1 0 0,0 0 1 0 0,0-1-1 0 0,0 1 1 0 0,0 0-1 0 0,1 0 1 0 0,-1 0-1 0 0,0 0 1 0 0,0 0-1 0 0,0-1 2 0 0,0-13 0 0 0,3 2 11 0 0,-1 1 130 0 0,-2 9-107 0 0,1 0 0 0 0,-1 0-1 0 0,1 0 1 0 0,-1 0-1 0 0,1 0 1 0 0,0 0 0 0 0,0 1-1 0 0,-1-1 1 0 0,2 0-34 0 0,10-17 1 0 0,-11 17-91 0 0,0 0-61 0 0,13-40-632 0 0,-10 27 715 0 0,-1 0 0 0 0,-1 0-1 0 0,-1-1 1 0 0,0 1 0 0 0,-1-1 0 0 0,0 0-1 0 0,-1 1 1 0 0,-1-1 0 0 0,-1 1 0 0 0,0-2 68 0 0,-1 4-43 0 0,3 9 70 0 0,-1 0 0 0 0,0 0-1 0 0,1 1 1 0 0,-1-1 0 0 0,-1 0 0 0 0,1 0-27 0 0,-2-2 103 0 0,3 4 22 0 0,1 2 3 0 0,0 0-9 0 0,0 0-39 0 0,0 0-40 0 0,0 0-108 0 0,0 0-48 0 0,0 0-11 0 0,0 0-13 0 0,0 0-52 0 0,0 0-28 0 0,0 0-4 0 0,0 0 10 0 0,0 0 38 0 0,0 0 14 0 0,0 0 2 0 0,0 0 15 0 0,0 0 97 0 0,0 0 167 0 0,0 0 26 0 0,2-9 1630 0 0,-9 18-2028 0 0,0 1 0 0 0,1-1 0 0 0,0 2 253 0 0,-7 16-383 0 0,8-15 383 0 0,4-9 75 0 0,-2 12 150 0 0,-1 4 3 0 0,4 5-16 0 0,0-21-81 0 0,0-1-10 0 0,2 10-21 0 0,3 7-86 0 0,-2-16 12 0 0,-2 1-350 0 0,0-3 310 0 0,-1 0 0 0 0,1-1 0 0 0,0 1 0 0 0,-1 0 1 0 0,1-1-1 0 0,0 1 0 0 0,0-1 0 0 0,-1 1 0 0 0,1-1 0 0 0,0 1 0 0 0,0-1 0 0 0,0 0 0 0 0,0 1 14 0 0,8 1 1 0 0,-7-1 58 0 0,9-3 1380 0 0,-31 11-1061 0 0,-1 0 0 0 0,1-2 0 0 0,-5 1-378 0 0,23-8 25 0 0,-1 1 1 0 0,1-1-1 0 0,-1 0 0 0 0,0 0 0 0 0,1 0 0 0 0,-1 0 0 0 0,0 0 0 0 0,1 0 0 0 0,-3-1-25 0 0,-2 0 50 0 0,3 0-64 0 0,1 1-1 0 0,0 0 1 0 0,0-1-1 0 0,0 1 1 0 0,-1-1-1 0 0,1 0 1 0 0,0 0-1 0 0,0-1 1 0 0,0 1 0 0 0,0 0-1 0 0,1-1 1 0 0,-1 0-1 0 0,0 0 1 0 0,1 0-1 0 0,-1 0 1 0 0,1 0-1 0 0,-1 0 1 0 0,1-1-1 0 0,0 1 1 0 0,0-1-1 0 0,0 1 1 0 0,1-1-1 0 0,-2-1 15 0 0,-2-4-140 0 0,-11-17-268 0 0,1-1 1 0 0,1 0-1 0 0,1 0 0 0 0,-5-19 408 0 0,11 24-252 0 0,1-1 0 0 0,-2-10 252 0 0,8 31-13 0 0,0 1 0 0 0,-1-1 0 0 0,1 0 0 0 0,0 0 0 0 0,0 1 0 0 0,0-1 0 0 0,0 0 0 0 0,0 1 0 0 0,0-1 0 0 0,0 0 0 0 0,0 1 0 0 0,0-1 0 0 0,0 0 0 0 0,1 1 0 0 0,-1-1 0 0 0,0 0 0 0 0,0 1 0 0 0,1-1 0 0 0,-1 1 0 0 0,0-1 0 0 0,1 0 0 0 0,-1 1 0 0 0,0-1 0 0 0,1 1 0 0 0,-1-1 0 0 0,1 1 0 0 0,-1-1 0 0 0,1 1 0 0 0,-1 0 0 0 0,1-1 0 0 0,0 1-1 0 0,-1-1 1 0 0,1 1 0 0 0,-1 0 0 0 0,1 0 0 0 0,0-1 0 0 0,0 1 13 0 0,1 0-79 0 0,0-1 1 0 0,1 1-1 0 0,-1-1 0 0 0,0 1 0 0 0,1 0 0 0 0,-1 0 0 0 0,1 1 0 0 0,-1-1 0 0 0,2 1 79 0 0,11 3-664 0 0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7:51.437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0 0 0,'0'0'0'0,"0"0"0"0,0 0 0 0,0 0 0 0,0 0 0 0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9:57.395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1 645 0 0,'0'-3'0'0,"0"-75"0"0,0 66 0 0,0-96 0 0,0 83 0 0,0-31 0 0,0-294 0 0,0 337 0 0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0:16.621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0 850 0 0,'0'-28'0'0,"0"18"0"0,0 0 0 0,0-3 0 0,0 1 0 0,0-43 0 0,0 42 0 0,0-37 0 0,0 0 0 0,0-335 0 0,0 335 0 0,0 13 0 0,0-14 0 0,0 4 0 0,0 8 0 0,0 42 0 0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1:03.80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240 3 1895 0 0,'0'0'79'0'0,"0"0"65"0"0,0 0 168 0 0,0 0 68 0 0,0 0 17 0 0,0 0 25 0 0,0 0 88 0 0,0 0 40 0 0,0 0 8 0 0,-2 0-6 0 0,0-1-294 0 0,2 1-183 0 0,-1-1 0 0 0,1 1 0 0 0,-1 0 0 0 0,1 0 1 0 0,-1 0-1 0 0,1 0 0 0 0,-1-1 0 0 0,1 1 0 0 0,-1 0 0 0 0,0 0 1 0 0,1 0-1 0 0,-1 0 0 0 0,1 0 0 0 0,-1 0 0 0 0,1 0 0 0 0,-1 1 1 0 0,1-1-1 0 0,-1 0 0 0 0,0 0 0 0 0,1 0 0 0 0,-1 0 1 0 0,1 1-1 0 0,-1-1 0 0 0,1 0 0 0 0,0 1 0 0 0,-1-1 0 0 0,1 0 1 0 0,-1 1-1 0 0,1-1-75 0 0,-23 17-174 0 0,21-16 164 0 0,0 1 0 0 0,0-1 0 0 0,0 0 0 0 0,0 0 0 0 0,0 1 0 0 0,0-1 0 0 0,1 1 0 0 0,-1 0 0 0 0,1 0 0 0 0,-1-1 0 0 0,1 2 10 0 0,-3 2-13 0 0,1-1 0 0 0,0 0 0 0 0,-1 0 0 0 0,0 0-1 0 0,0 1 14 0 0,-7 7 29 0 0,6-7 2 0 0,0 0 1 0 0,0 0-1 0 0,0-1 1 0 0,0 1 0 0 0,-1-1-1 0 0,0-1 1 0 0,-4 3-32 0 0,-8 5 876 0 0,1 1 1 0 0,0 1-1 0 0,-11 10-876 0 0,27-21 27 0 0,-9 9 634 0 0,10-11-672 0 0,0 0 0 0 0,0 0-1 0 0,0-1 1 0 0,0 1-1 0 0,0 0 1 0 0,0 0 0 0 0,0 0-1 0 0,0 0 1 0 0,0 0 0 0 0,0-1-1 0 0,0 1 1 0 0,0 0-1 0 0,0 0 1 0 0,0 0 0 0 0,0 0-1 0 0,0 0 1 0 0,0 0-1 0 0,0-1 1 0 0,0 1 0 0 0,-1 0-1 0 0,1 0 1 0 0,0 0 0 0 0,0 0-1 0 0,0 0 1 0 0,0 0-1 0 0,0 0 1 0 0,0 0 0 0 0,0 0-1 0 0,-1 0 1 0 0,1 0 0 0 0,0 0-1 0 0,0 0 1 0 0,0-1-1 0 0,0 1 1 0 0,0 0 0 0 0,-1 0-1 0 0,1 0 1 0 0,0 0 0 0 0,0 0-1 0 0,0 0 1 0 0,0 0-1 0 0,0 0 1 0 0,-1 1 0 0 0,1-1-1 0 0,0 0 1 0 0,0 0 0 0 0,0 0-1 0 0,0 0 1 0 0,0 0-1 0 0,0 0 1 0 0,-1 0 0 0 0,1 0-1 0 0,0 0 1 0 0,0 0 0 0 0,0 0-1 0 0,0 0 1 0 0,0 1-1 0 0,0-1 1 0 0,0 0 0 0 0,0 0-1 0 0,0 0 1 0 0,-1 0-1 0 0,1 0 1 0 0,0 0 0 0 0,0 0-1 0 0,0 1 12 0 0,1-6-209 0 0,0 0 0 0 0,0 1-1 0 0,1-1 1 0 0,-1 1 0 0 0,1 0-1 0 0,2-5 210 0 0,-3 8-321 0 0,-1 1-7 0 0,9-13-665 0 0,8-1 259 0 0,-15 13 509 0 0,10-8-150 0 0,9-8-27 0 0,-12 11 506 0 0,-7 5 10 0 0,-2 1 12 0 0,2-2 54 0 0,1-1 65 0 0,1 1 1 0 0,0-1-1 0 0,0 1 1 0 0,0 0-1 0 0,1 0 1 0 0,-1 0-1 0 0,0 0 1 0 0,1 1-246 0 0,20-6 160 0 0,-20 5-152 0 0,14-1 69 0 0,-17 3-9 0 0,-2 0 69 0 0,0 0 15 0 0,0 0 0 0 0,0 0 18 0 0,0 0 74 0 0,0 0 38 0 0,0 0 6 0 0,0 0 7 0 0,0 0 29 0 0,2 0-152 0 0,-1 1-1 0 0,0 0 1 0 0,0 0-1 0 0,1-1 1 0 0,-1 1 0 0 0,0 0-1 0 0,0 0 1 0 0,0 0-1 0 0,0 1 1 0 0,0-1-172 0 0,6 6 475 0 0,20 9 500 0 0,21 9-975 0 0,4 2 1143 0 0,-50-26-983 0 0,11 7 1743 0 0,-11-7-1750 0 0,2 7-96 0 0,-3-7-57 0 0,-1-1-1 0 0,0 1 1 0 0,1 0 0 0 0,-1 0-1 0 0,1-1 1 0 0,-1 1-1 0 0,1 0 1 0 0,-1-1 0 0 0,1 1-1 0 0,-1-1 1 0 0,1 1-1 0 0,0 0 1 0 0,-1-1 0 0 0,1 1-1 0 0,0-1 1 0 0,0 0-1 0 0,-1 1 1 0 0,1-1 0 0 0,5 3-356 0 0,-1-1-114 0 0,1 1 0 0 0,-1-1 0 0 0,1-1 0 0 0,0 1 0 0 0,-1-1 0 0 0,6 1 470 0 0,5-2-1362 0 0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1:06.21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373 231 2039 0 0,'0'0'84'0'0,"0"0"-16"0"0,0 0 71 0 0,0 0 313 0 0,0 0 136 0 0,0 0 27 0 0,0 0-6 0 0,0 0-53 0 0,0 0-20 0 0,0 0-7 0 0,0 0-39 0 0,0 0-162 0 0,0 0-68 0 0,0 0-18 0 0,0 0-10 0 0,0 0-34 0 0,0 0-20 0 0,0 0-2 0 0,0 0-5 0 0,0 0-23 0 0,0 0-11 0 0,1-1-1 0 0,20-24 282 0 0,-19 24-306 0 0,-1-1 14 0 0,22-37 530 0 0,-22 37-516 0 0,5-8 184 0 0,-1 2-73 0 0,-1 1-1 0 0,0-1 0 0 0,2-5-250 0 0,8-19 257 0 0,26-37-2321 0 0,-39 67 1768 0 0,-1 2 0 0 0,0 0 6 0 0,0 0 22 0 0,0 0 313 0 0,0-1 0 0 0,0 1-1 0 0,0-1 1 0 0,0 1 0 0 0,1-1 0 0 0,-1 1 0 0 0,0-1 0 0 0,0 1 0 0 0,0-1 0 0 0,0 1 0 0 0,0-1 0 0 0,0 1 0 0 0,0-1 0 0 0,-1 1 0 0 0,1-1 0 0 0,0 1-1 0 0,0-1 1 0 0,0 1 0 0 0,0-1 0 0 0,-1 1 0 0 0,1-1 0 0 0,0 1 0 0 0,0-1-45 0 0,-11 5 304 0 0,0 0 0 0 0,1 1 1 0 0,0 0-1 0 0,0 1 0 0 0,0 0 0 0 0,1 0 0 0 0,0 1 0 0 0,-3 3-304 0 0,11-8-58 0 0,-1 0-8 0 0,-24 32-478 0 0,19-20 230 0 0,6-12 280 0 0,1 0 1 0 0,-1 0 0 0 0,0 0 0 0 0,0-1 0 0 0,0 1 0 0 0,1 0-1 0 0,-2-1 1 0 0,1 1 0 0 0,0 0 33 0 0,-13 16-98 0 0,9-11 232 0 0,-1 0-1 0 0,0 0 1 0 0,0-1-1 0 0,0 1 0 0 0,-2 0-133 0 0,-28 22 1550 0 0,-7 6-64 0 0,42-33-1386 0 0,-12 7 168 0 0,9-7-193 0 0,4-2-67 0 0,0 1 0 0 0,0-1 0 0 0,-1 0 0 0 0,1 0 0 0 0,0 0 0 0 0,0 1 0 0 0,-1-1 0 0 0,1 0 0 0 0,0 0 1 0 0,-1 0-1 0 0,1 0 0 0 0,0 0 0 0 0,0 1 0 0 0,-1-1 0 0 0,1 0 0 0 0,0 0 0 0 0,-1 0 0 0 0,1 0 0 0 0,0 0 0 0 0,-1 0 0 0 0,1 0 0 0 0,0 0 0 0 0,-1 0 0 0 0,1 0 0 0 0,0 0 0 0 0,-1 0 0 0 0,1-1 0 0 0,-1 1-8 0 0,-1-3 16 0 0,-1-1 1 0 0,0 1-1 0 0,1-1 0 0 0,0 0 0 0 0,0 1 0 0 0,-1-3-16 0 0,-6-10 161 0 0,-23-22 9 0 0,28 32-186 0 0,0 1 0 0 0,-1 0 0 0 0,0 1 0 0 0,0-1 0 0 0,0 1 0 0 0,0 0 0 0 0,-1 0 0 0 0,1 1 0 0 0,-1 0 0 0 0,0 0 0 0 0,0 0 0 0 0,-1 0 16 0 0,-5-3-802 0 0,1 0 1 0 0,-9-7 801 0 0,11 6-557 0 0,7 5 418 0 0,0 1 0 0 0,0-2 0 0 0,0 1 0 0 0,0 0 0 0 0,0 0 0 0 0,1-1 0 0 0,-1 1 0 0 0,1-1 0 0 0,-1 1 0 0 0,1-2 139 0 0,-3-2-194 0 0,3 4-47 0 0,1 2 94 0 0,-3-13-1458 0 0,3 13 1262 0 0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1:17.60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164 216 1927 0 0,'0'0'79'0'0,"0"0"69"0"0,0 0 185 0 0,0 0 78 0 0,0 0 18 0 0,0 0-15 0 0,0 0-81 0 0,0 0-40 0 0,0 0-5 0 0,0 0-4 0 0,0 0-17 0 0,0 0-10 0 0,0 0-1 0 0,0 0-6 0 0,0 0-30 0 0,0 0-18 0 0,0 0-2 0 0,0 0 10 0 0,0 0 39 0 0,0 0 20 0 0,0 0 3 0 0,0 0 7 0 0,0 0 28 0 0,0 0 11 0 0,0 0 2 0 0,0 0 0 0 0,0 0 0 0 0,0 0 0 0 0,0 0 0 0 0,0 0-21 0 0,0 0-88 0 0,0 0-34 0 0,0 0-8 0 0,0 0-17 0 0,0 0-92 0 0,0 0-124 0 0,1-2-20 0 0,17-24-548 0 0,-17 24 568 0 0,1 1 11 0 0,10-15-16 0 0,-11 14 135 0 0,1-1 1 0 0,-1 1-1 0 0,0-1 1 0 0,0 0 0 0 0,0 0-1 0 0,0 1 1 0 0,0-1-1 0 0,-1-2-66 0 0,4-9 278 0 0,-4 12-234 0 0,9-16 168 0 0,19-19-1744 0 0,-27 35 1128 0 0,0 1-4 0 0,6-4 16 0 0,-6 4 68 0 0,1 0 32 0 0,10-10-176 0 0,-11 10 628 0 0,-1 1 28 0 0,0 0 24 0 0,4-16 2695 0 0,-4 8-2848 0 0,0-2-1197 0 0,0 10 1141 0 0,-1 0-1 0 0,1 0 0 0 0,0 0 1 0 0,-1 0-1 0 0,1-1 1 0 0,0 1-1 0 0,-1 0 0 0 0,1 0 1 0 0,0 0-1 0 0,-1 0 0 0 0,1 0 1 0 0,0 0-1 0 0,-1 0 1 0 0,1 0-1 0 0,0 0 0 0 0,-1 0 1 0 0,1 0-1 0 0,0 0 1 0 0,-1 0-1 0 0,1 0 0 0 0,0 0 1 0 0,-1 0-1 0 0,1 0 0 0 0,0 0 1 0 0,-1 1-1 0 0,1-1 1 0 0,0 0-1 0 0,-1 0-2 0 0,0 1 141 0 0,1-1 3 0 0,0 0 4 0 0,0 0 18 0 0,0 0 8 0 0,-1-1-168 0 0,0 1-1 0 0,0 0 0 0 0,0 0 1 0 0,1 0-1 0 0,-1-1 0 0 0,0 1 0 0 0,0 0 1 0 0,0 0-1 0 0,1 0 0 0 0,-1 0 1 0 0,0 0-1 0 0,0 0 0 0 0,0 0 1 0 0,1 1-1 0 0,-1-1 0 0 0,0 0 1 0 0,0 0-1 0 0,1 1 0 0 0,-1-1 0 0 0,0 0 1 0 0,0 1-1 0 0,1-1 0 0 0,-1 1 1 0 0,0-1-1 0 0,1 1-5 0 0,-18 9 1090 0 0,-7 21 459 0 0,15-16-1009 0 0,9-13-382 0 0,0-1-86 0 0,-7 20-103 0 0,6-12-167 0 0,-1-1 0 0 0,0 0 1 0 0,0 0-1 0 0,-3 3 198 0 0,-3 7-97 0 0,3-8 71 0 0,-5 5 21 0 0,9-12 5 0 0,-11 12 0 0 0,-3 3 0 0 0,-11 17-105 0 0,26-33 2 0 0,-1 2-87 0 0,2-4 193 0 0,0 0 1 0 0,0 0 0 0 0,0 1 0 0 0,0-1-1 0 0,0 0 1 0 0,0 0 0 0 0,0 0 0 0 0,0 1-1 0 0,0-1 1 0 0,-1 0 0 0 0,1 0-1 0 0,0 1 1 0 0,0-1 0 0 0,0 0 0 0 0,0 0-1 0 0,0 0 1 0 0,0 0 0 0 0,0 1-1 0 0,-1-1 1 0 0,1 0 0 0 0,0 0 0 0 0,0 0-1 0 0,0 0 1 0 0,-1 0 0 0 0,1 1 0 0 0,0-1-1 0 0,0 0 1 0 0,0 0 0 0 0,0 0-1 0 0,-1 0 1 0 0,1 0 0 0 0,0 0 0 0 0,0 0-1 0 0,-1 0-3 0 0,-25-3 504 0 0,24 2-426 0 0,-23-13 424 0 0,23 11-523 0 0,0 0 0 0 0,1-1 1 0 0,-1 0-1 0 0,0 1 0 0 0,1-1 0 0 0,0 0 0 0 0,0 0 0 0 0,0 0 0 0 0,0 0 0 0 0,1 0 0 0 0,0-2 21 0 0,0-49-860 0 0,1 28 504 0 0,-1 1 58 0 0,1 13 55 0 0,-1 0-1 0 0,0 0 0 0 0,-1 0 0 0 0,-1 1 0 0 0,0-1 1 0 0,-1-4 243 0 0,2 15-327 0 0,1 2-638 0 0,0 0-2525 0 0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1:19.93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38 42 631 0 0,'0'0'72'0'0,"0"0"4"0"0,0 0 18 0 0,0 0 8 0 0,0 0 2 0 0,0 0 16 0 0,0 0 68 0 0,-11-4 696 0 0,-8-11 540 0 0,18 14-1166 0 0,1 1-30 0 0,-4-11 540 0 0,2 3 1543 0 0,2 5-767 0 0,0 8-845 0 0,1 1-539 0 0,1-1-1 0 0,-1 1 0 0 0,1-1 1 0 0,0 0-1 0 0,1 1 0 0 0,-1-1 1 0 0,1 0-1 0 0,1 1-159 0 0,-3-5 245 0 0,11 19 885 0 0,-11-19-1115 0 0,4 6 179 0 0,0 0 0 0 0,1 0 0 0 0,1 0 0 0 0,-1-1 0 0 0,1 0-1 0 0,0-1 1 0 0,0 1 0 0 0,1-1-194 0 0,-4-3 0 0 0,9 8 0 0 0,-10-8-17 0 0,18 14 34 0 0,-4 6 1967 0 0,-16-20-1729 0 0,0-1-135 0 0,3 6-63 0 0,-3-6-78 0 0,0-1 1 0 0,-1 1-1 0 0,1 0 0 0 0,0 0 0 0 0,0 0 1 0 0,0 0-1 0 0,0-1 0 0 0,0 1 0 0 0,1 0 0 0 0,-1-1 1 0 0,0 1-1 0 0,0-1 0 0 0,0 0 0 0 0,0 1 0 0 0,1-1 1 0 0,-1 0-1 0 0,0 0 0 0 0,0 1 0 0 0,1-1 0 0 0,-1 0 1 0 0,0 0-1 0 0,0 0 0 0 0,1-1 21 0 0,-1 1-59 0 0,1 0-148 0 0,-2 0 2 0 0,0 0 12 0 0,20-4-837 0 0,-14 2 997 0 0,-2 0-20 0 0,5-5 39 0 0,-1 0 25 0 0,-7 6 11 0 0,-1 1 0 0 0,1-1-1 0 0,0 0 1 0 0,0 1 0 0 0,0-1 0 0 0,-1 0-1 0 0,1 0 1 0 0,0 0 0 0 0,-1 0 0 0 0,1 0 0 0 0,-1 0-1 0 0,1 0 1 0 0,-1 0 0 0 0,0 0 0 0 0,1 0 0 0 0,-1 0-22 0 0,2-7 83 0 0,1 0 0 0 0,0 0 0 0 0,0 0 0 0 0,1 1 0 0 0,0-1-83 0 0,1 1-453 0 0,-1 0 1 0 0,1 0-1 0 0,1 1 1 0 0,-1 0-1 0 0,5-4 453 0 0,-8 8-545 0 0,-2 2 62 0 0,18-13-1489 0 0,-14 10 1964 0 0,-1 0 17 0 0,7-5 1 0 0,-8 4 139 0 0,-2 4 47 0 0,0-2 42 0 0,8-18 1112 0 0,-7 18-1076 0 0,-1 2-61 0 0,1-6 346 0 0,0-1-3794 0 0,-1 7-8 0 0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1:43.08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69 127 1319 0 0,'0'0'71'0'0,"0"0"17"0"0,0 0 95 0 0,0 0 45 0 0,0 0 10 0 0,0 0 16 0 0,0 0 54 0 0,0 0 20 0 0,0 0 6 0 0,0 0 6 0 0,0 0 18 0 0,0 0 8 0 0,0 0 2 0 0,0 0-1 0 0,0 0-6 0 0,0 0-1 0 0,0 0 0 0 0,2-7 1928 0 0,-2 6-2197 0 0,-1-5 433 0 0,-2 1-465 0 0,3 5-58 0 0,0-1 1 0 0,0 1-1 0 0,0-1 0 0 0,0 1 0 0 0,0-1 0 0 0,-1 1 1 0 0,1 0-1 0 0,0-1 0 0 0,0 1 0 0 0,-1 0 0 0 0,1-1 1 0 0,0 1-1 0 0,-1-1 0 0 0,1 1-1 0 0,-5-5-48 0 0,2 1 37 0 0,-1 1 11 0 0,2 0 15 0 0,0 1 89 0 0,1 1 0 0 0,0-1-1 0 0,0 1 1 0 0,0-1 0 0 0,0 1 0 0 0,0-1 0 0 0,0-1-104 0 0,0 1 90 0 0,-2-7 420 0 0,2 8-564 0 0,1 0 1 0 0,-1 0-1 0 0,1 0 0 0 0,-1 0 1 0 0,1 1-1 0 0,-1-1 1 0 0,0 0-1 0 0,0 0 54 0 0,0-1-153 0 0,0 2-51 0 0,1 0-16 0 0,0-1-4 0 0,-10-7-734 0 0,10 8 867 0 0,-1-1 31 0 0,-8-12 836 0 0,9 13-563 0 0,-2-4 524 0 0,2 3-739 0 0,0 0 1 0 0,0 1-1 0 0,0 0 1 0 0,-1-1-1 0 0,1 1 0 0 0,0-1 1 0 0,0 1-1 0 0,0-1 1 0 0,0 1-1 0 0,-1 0 1 0 0,1-1-1 0 0,0 1 0 0 0,-1-1 2 0 0,-1-3-1190 0 0,2 2 1098 0 0,-1 1 24 0 0,1-1 65 0 0,0 2 61 0 0,0-1-1 0 0,-1 1 1 0 0,1 0 0 0 0,0-1 0 0 0,0 1-1 0 0,0-1 1 0 0,0 1 0 0 0,0 0 0 0 0,0-1-1 0 0,0 1 1 0 0,0 0 0 0 0,1-1-1 0 0,-1 1 1 0 0,0-1 0 0 0,0 1 0 0 0,0 0-1 0 0,1-1-57 0 0,-1 1 35 0 0,0 0-1 0 0,0 0 0 0 0,0-1 0 0 0,1 1 0 0 0,-1 0 0 0 0,0 0 1 0 0,0 0-1 0 0,1 0 0 0 0,-1-1 0 0 0,0 1 0 0 0,1 0 1 0 0,-1 0-1 0 0,0 0 0 0 0,0 0 0 0 0,1 0 0 0 0,-1 0 0 0 0,0 0 1 0 0,0 0-1 0 0,1 0 0 0 0,-1 0 0 0 0,0 0 0 0 0,1 0 0 0 0,-1 0 1 0 0,0 0-1 0 0,0 1 0 0 0,1-1 0 0 0,-1 0 0 0 0,0 0 1 0 0,0 0-1 0 0,1 1-34 0 0,0-1-62 0 0,12 10 426 0 0,-13-9-236 0 0,1-1-60 0 0,-1 1-1 0 0,1-1 0 0 0,-1 1 1 0 0,1-1-1 0 0,0 1 0 0 0,-1-1 1 0 0,0 1-1 0 0,1-1 0 0 0,-1 1 1 0 0,0 0-1 0 0,1 0 0 0 0,-1-1-67 0 0,2 4 54 0 0,6 12-30 0 0,-4-10 163 0 0,-1-1 0 0 0,1 1 0 0 0,4 4-187 0 0,-4-4 875 0 0,6 8-875 0 0,-9-12 52 0 0,4 10 282 0 0,-3-8-271 0 0,-2-4-10 0 0,0 0 11 0 0,0 0 0 0 0,0 0 3 0 0,0 0 10 0 0,0 0 3 0 0,0 0 0 0 0,0 0 11 0 0,9 11 1466 0 0,-3-7-1202 0 0,-6-3-300 0 0,0-1 14 0 0,0 0-4 0 0,0 0 2 0 0,0 0 8 0 0,0 0-57 0 0,0-1 0 0 0,1 1 0 0 0,-1 0 0 0 0,0 0 1 0 0,1-1-1 0 0,-1 1 0 0 0,0 0 0 0 0,0 0 0 0 0,0 0 1 0 0,0-1-1 0 0,0 1 0 0 0,1 0 0 0 0,-1 0 0 0 0,0 0 0 0 0,0-1 1 0 0,0 1-1 0 0,0 0 0 0 0,0-1 0 0 0,0 1 0 0 0,0 0 1 0 0,0-1-19 0 0,3-7 148 0 0,3-2-84 0 0,-1 1-310 0 0,-1 2-78 0 0,-2 4 86 0 0,0-1-1 0 0,0 0 1 0 0,-1 1-1 0 0,0-1 1 0 0,1-2 238 0 0,-2 5 21 0 0,1 1 1 0 0,-1-1 0 0 0,0 0 0 0 0,0 1 0 0 0,1-1 0 0 0,-1 1 0 0 0,0-1-1 0 0,1 1 1 0 0,-1-1 0 0 0,0 1 0 0 0,1-1 0 0 0,0 0-22 0 0,0 0 53 0 0,0 1 1 0 0,0-1 0 0 0,0 0-1 0 0,1 0 1 0 0,-1 1-1 0 0,0-1 1 0 0,1 0-54 0 0,2 0 59 0 0,-1 0-49 0 0,1 0-22 0 0,0 1 314 0 0,-4 0-365 0 0,0 0 0 0 0,0 0 0 0 0,1-1 0 0 0,-1 1 0 0 0,0 0 0 0 0,0 0 0 0 0,0 0 0 0 0,1 0 0 0 0,-1 0-1 0 0,0 0 1 0 0,1 0 0 0 0,-1 0 0 0 0,0 0 0 0 0,0 0 0 0 0,0-1 0 0 0,0 1 0 0 0,1 0 0 0 0,-1 0 0 0 0,0-1 0 0 0,0 1 0 0 0,0 0 0 0 0,0 0 0 0 0,0 0 0 0 0,0 0 0 0 0,1-1 0 0 0,-1 1 0 0 0,0 0 0 0 0,0 0 0 0 0,0 0 0 0 0,0-1 0 0 0,0 1 0 0 0,0 0 0 0 0,0-1 63 0 0,1-1 120 0 0,2-4 878 0 0,-3 6-838 0 0,0 0-34 0 0,0 0-20 0 0,0 0-2 0 0,0 0-164 0 0,0 0 0 0 0,0 0 1 0 0,0 0-1 0 0,0 0 0 0 0,0 0 0 0 0,0 0 0 0 0,0-1 0 0 0,0 1 0 0 0,0 0 0 0 0,0 0 1 0 0,0 0-1 0 0,0 0 0 0 0,0 0 0 0 0,0 0 0 0 0,0 0 0 0 0,1 0 0 0 0,-1 0 0 0 0,0 0 0 0 0,0 0 1 0 0,0 0-1 0 0,0 0 0 0 0,0-1 0 0 0,0 1 0 0 0,0 0 0 0 0,0 0 0 0 0,0 0 0 0 0,0 0 0 0 0,0 0 1 0 0,0 0-1 0 0,-1-1 0 0 0,1 1 0 0 0,0 0 0 0 0,0 0 0 0 0,0 0 0 0 0,0 0 60 0 0,-3 0-633 0 0,2 0-86 0 0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2:02.52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345 17 24 0 0,'0'0'99'0'0,"0"0"17"0"0,0 0 4 0 0,0 0-33 0 0,0 0-131 0 0,0 0 1 0 0,0 0 101 0 0,0 0 28 0 0,0 0 2 0 0,0 0 8 0 0,18-16 1598 0 0,-15 15-304 0 0,-7 7-1152 0 0,-10 9 292 0 0,13-13-372 0 0,1-2 8 0 0,-1 0-99 0 0,-1 1 0 0 0,1 0 0 0 0,0-1 0 0 0,0 1 0 0 0,0 0 0 0 0,0 0 1 0 0,0 0-1 0 0,0 0 0 0 0,0 0 0 0 0,0 0 0 0 0,0 0-67 0 0,-4 5 382 0 0,-1 0-311 0 0,-1 1-16 0 0,-14 15 49 0 0,19-20-39 0 0,-4 6 76 0 0,6-7-117 0 0,0 0 0 0 0,-1-1 0 0 0,1 1 0 0 0,0 0 0 0 0,-1-1-1 0 0,1 1 1 0 0,0-1 0 0 0,-1 1 0 0 0,1 0 0 0 0,-1-1 0 0 0,1 1-1 0 0,-1-1 1 0 0,0 1 0 0 0,1-1 0 0 0,-1 1 0 0 0,1-1 0 0 0,-1 0-24 0 0,-2 2 90 0 0,1 0 0 0 0,0 0 1 0 0,0 0-1 0 0,0 0 0 0 0,0 0 1 0 0,0 0-1 0 0,-1 2-90 0 0,3-3 22 0 0,-7 8 273 0 0,1 2-1 0 0,1-1 1 0 0,0 1-1 0 0,0 0 0 0 0,0 3-294 0 0,4-12 75 0 0,0 0-6 0 0,-6 11 171 0 0,0-1 0 0 0,2 2 0 0 0,-4 8-240 0 0,9-21 72 0 0,-1 1-12 0 0,-2 19 70 0 0,3-12-109 0 0,0-7 32 0 0,0 0-2 0 0,-1 0 0 0 0,1 0 0 0 0,-1-1 0 0 0,0 1 0 0 0,1 0 0 0 0,-1 0 0 0 0,0 0 0 0 0,0 0 0 0 0,0-1 0 0 0,0 1 0 0 0,0-1 0 0 0,-2 2-51 0 0,2-2 92 0 0,-8 8 250 0 0,-8 12-172 0 0,11-15-191 0 0,5-5-79 0 0,1-1 7 0 0,0 0 11 0 0,0 0 5 0 0,0 0 34 0 0,0 0 102 0 0,0 0 29 0 0,0 0-13 0 0,0 0 11 0 0,0 0-11 0 0,0 0-10 0 0,-2 1 30 0 0,0-1-1 0 0,0 1 0 0 0,0-1 0 0 0,1 0 0 0 0,-1 0 0 0 0,0 0 1 0 0,0 0-1 0 0,0 0 0 0 0,0 0 0 0 0,0-1 0 0 0,0 1 1 0 0,1-1-1 0 0,-1 1 0 0 0,-1-1-94 0 0,0-4-52 0 0,2 4-45 0 0,1 1 1 0 0,0 0 6 0 0,-1-1 2 0 0,-1-4-1 0 0,0-1 3 0 0,3 7 78 0 0,-18-27-144 0 0,16 24 135 0 0,-10-14 17 0 0,7 10 0 0 0,-15-18 0 0 0,13 17 0 0 0,5 6 0 0 0,0-1 0 0 0,0 1 0 0 0,0 0 0 0 0,0-1 0 0 0,0 1 0 0 0,0 0 0 0 0,0-1 0 0 0,1 1 0 0 0,-1-1 0 0 0,1 1 0 0 0,-1-1 0 0 0,1 0 0 0 0,-1-2-13 0 0,0 1-46 0 0,0 0 0 0 0,1 0-1 0 0,-1 0 1 0 0,1 0 0 0 0,0 0 0 0 0,0 0 0 0 0,0-1-1 0 0,0 1 1 0 0,1-2 59 0 0,0-4-182 0 0,-1 7 118 0 0,0 1 11 0 0,-1-7 30 0 0,-2-1-25 0 0,0 2 36 0 0,-2-4 32 0 0,5 10-31 0 0,-15-12 381 0 0,10 9-298 0 0,-2-1-241 0 0,6 2-3117 0 0,1 3 2698 0 0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2:05.52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128 375 455 0 0,'0'0'356'0'0,"0"0"18"0"0,0 0 8 0 0,0 0-15 0 0,0 0-74 0 0,0 0-33 0 0,0 0-4 0 0,0 0-17 0 0,0 0-74 0 0,0 0-34 0 0,0 0-10 0 0,0 0-5 0 0,0 0-16 0 0,0 0-4 0 0,0 0 0 0 0,0 0 6 0 0,0 0 20 0 0,0 0 6 0 0,0 0 0 0 0,0 0 0 0 0,0 0 2 0 0,0 0 4 0 0,0 0 2 0 0,0 0 8 0 0,0 0 34 0 0,13-16 900 0 0,19-9-598 0 0,-10 8-426 0 0,0-6-284 0 0,16-21 230 0 0,-35 41-19 0 0,7-13-34 0 0,-5 5 53 0 0,5-8 81 0 0,-4 9 16 0 0,1-2-39 0 0,13-17 82 0 0,17-21-489 0 0,-30 41 269 0 0,2-3 9 0 0,-7 10 25 0 0,2-12 24 0 0,1-6 33 0 0,-5 18 46 0 0,0 2 29 0 0,0 0 8 0 0,0 0 8 0 0,0 0 20 0 0,-1-1 8 0 0,1 0-133 0 0,0 1 1 0 0,0 0-1 0 0,0-1 1 0 0,0 1-1 0 0,0 0 1 0 0,-1-1 0 0 0,1 1-1 0 0,0 0 1 0 0,0-1-1 0 0,-1 1 1 0 0,1 0-1 0 0,0 0 1 0 0,0-1-1 0 0,-1 1 1 0 0,1 0-1 0 0,0 0 1 0 0,0 0-1 0 0,-1-1 1 0 0,1 1 0 0 0,0 0-1 0 0,-1 0 1 0 0,1 0-1 0 0,0 0 1 0 0,-1 0-1 0 0,1 0 1 0 0,-1 0-1 0 0,1 0 1 0 0,0 0-1 0 0,-1 0 1 0 0,1 0 0 0 0,0 0-1 0 0,-1 0 1 0 0,1 0-1 0 0,0 0 1 0 0,-1 0-1 0 0,1 0 1 0 0,0 0-1 0 0,-1 0 1 0 0,1 0-1 0 0,0 1 1 0 0,-1-1 0 0 0,1 0-1 0 0,0 0 1 0 0,-1 0-1 0 0,1 1 1 0 0,0-1-1 0 0,0 0 1 0 0,-1 0-1 0 0,1 1 1 0 0,0-1-1 0 0,0 0 1 0 0,0 0-1 0 0,-1 1 3 0 0,1-1 12 0 0,-2 2 47 0 0,2-2 29 0 0,-1 1-75 0 0,1 0 0 0 0,-1-1-1 0 0,1 1 1 0 0,-1 0 0 0 0,0 0 0 0 0,1 0 0 0 0,-1 0 0 0 0,0 0 0 0 0,0-1 0 0 0,0 1 0 0 0,1 0-1 0 0,-1-1-12 0 0,-1 2 87 0 0,0 1 62 0 0,-18 15 593 0 0,18-16-544 0 0,1-1-161 0 0,1 0-1 0 0,-1 0 0 0 0,0 0 0 0 0,0 0 1 0 0,0 0-1 0 0,0-1 0 0 0,1 1 0 0 0,-1 0 1 0 0,0 0-1 0 0,0-1 0 0 0,-1 1-36 0 0,-33 31 1113 0 0,33-30-945 0 0,-2 0-86 0 0,1 1 0 0 0,-1 0-1 0 0,1 0 1 0 0,0 1-1 0 0,-2 1-81 0 0,-2 0 98 0 0,5-3-92 0 0,-13 19 208 0 0,-21 30 196 0 0,35-49-335 0 0,-7 9 90 0 0,7-9-69 0 0,-1 0 0 0 0,0 2-73 0 0,-1 1 226 0 0,0-1 0 0 0,-1 0 0 0 0,1 0-1 0 0,-1 0 1 0 0,-3 2-249 0 0,3-3 59 0 0,-4 2-37 0 0,6-4 37 0 0,2-1 6 0 0,0 0-1 0 0,-3 0 0 0 0,-7-3 3 0 0,6 2 10 0 0,-7-4-10 0 0,6 2-60 0 0,-11-6 0 0 0,11 3 46 0 0,-8-5-15 0 0,10 6-3 0 0,-5-11-26 0 0,6 12-9 0 0,-5-17 0 0 0,1 2 10 0 0,6 16 8 0 0,-1-16 8 0 0,1 15-20 0 0,-3-18-86 0 0,-2-4 0 0 0,1 2 20 0 0,3 20 115 0 0,1 0 0 0 0,-1 0-1 0 0,-1 1 1 0 0,1-1 0 0 0,-1 0 0 0 0,1 0-1 0 0,-1 1 1 0 0,0-1 0 0 0,-1 1-1 0 0,0-2-54 0 0,-3-4 245 0 0,5 7-134 0 0,-1 1-38 0 0,-3-7-3 0 0,0-1 15 0 0,4 7-50 0 0,1 2-139 0 0,0 0-12 0 0,0 0-51 0 0,0 0-256 0 0,0 0-110 0 0,0 0-771 0 0,0 0-3015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6:39.701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0 41 1983 0 0,'0'0'0'0'0,"0"0"88"0"0,0 0-24 0 0,0 0-64 0 0,11-13 0 0 0,0 2 0 0 0,0 2 0 0 0,-2 2 0 0 0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2:22.54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285 378 455 0 0,'0'0'407'0'0,"0"0"28"0"0,0 0 11 0 0,0 0 16 0 0,0 0 55 0 0,0 0 26 0 0,0 0 7 0 0,0 0-19 0 0,0 0-90 0 0,0 0-38 0 0,0 0-10 0 0,0 0-31 0 0,0 0-130 0 0,0 0-59 0 0,0 0-12 0 0,1-1-27 0 0,2-3-215 0 0,1-1 0 0 0,-1 1 1 0 0,0-1-1 0 0,0 0 0 0 0,1-3 81 0 0,-4 7-2 0 0,6-8-80 0 0,-6 7 84 0 0,4-11-52 0 0,10-40 1095 0 0,-13 46-1134 0 0,0 1 0 0 0,0 0-1 0 0,1 0 1 0 0,0-1 0 0 0,0 1 0 0 0,1 0 0 0 0,-1 1-1 0 0,1-1 1 0 0,1 0 0 0 0,-1 1 0 0 0,1 0-1 0 0,1-2 90 0 0,23-25 772 0 0,-27 31-340 0 0,-1 1-200 0 0,8-26 775 0 0,-1-6 424 0 0,-7 31-1197 0 0,0 1-2 0 0,8-15-102 0 0,-1 7-1448 0 0,0 0 1 0 0,1 0 0 0 0,1 0 1317 0 0,2-3-1003 0 0,-10 10 630 0 0,-1 1 11 0 0,0 0 89 0 0,0 0 344 0 0,0 0 75 0 0,3-5 287 0 0,-3 5-277 0 0,1-1 0 0 0,-1 0 0 0 0,1 0 0 0 0,-1 1 0 0 0,1-1 0 0 0,-1 0 0 0 0,1 0 0 0 0,-1 1 0 0 0,0-1 0 0 0,0 0 0 0 0,1 0 0 0 0,-1 0 0 0 0,0 1 0 0 0,0-1 0 0 0,0 0 0 0 0,0 0 0 0 0,0 0 0 0 0,0 0 0 0 0,0 0 0 0 0,0 1 0 0 0,0-1 0 0 0,-1 0 0 0 0,1 0-1 0 0,0 0 1 0 0,0 1 0 0 0,-1-1 0 0 0,1 0 0 0 0,-1 0-156 0 0,0-1 147 0 0,1 2 12 0 0,0 0 7 0 0,0 0 2 0 0,0 0 2 0 0,0 0 4 0 0,0 0 2 0 0,0 0 0 0 0,0-1 31 0 0,-3-3-199 0 0,-9 1 703 0 0,11 2-605 0 0,-19 12 836 0 0,15-6-490 0 0,1 0 0 0 0,0 1 0 0 0,0-1 0 0 0,-1 4-452 0 0,4-7 146 0 0,1-1-2 0 0,-5 11 207 0 0,-6 28 561 0 0,-5 6-77 0 0,4 20-787 0 0,7-38-244 0 0,4-26 142 0 0,-1 9-202 0 0,1-2 330 0 0,1-7-19 0 0,0 0 1 0 0,0-1-1 0 0,-1 1 1 0 0,1 0-1 0 0,-1 0 1 0 0,1 0-1 0 0,-1 0 1 0 0,0 0-1 0 0,1-1 1 0 0,-1 1-1 0 0,0 0 1 0 0,0-1-1 0 0,-1 1 1 0 0,1 0-1 0 0,0-1 1 0 0,0 1-1 0 0,-1-1 1 0 0,1 0-1 0 0,-2 1-55 0 0,-3 5 67 0 0,-2 0-68 0 0,2-1-74 0 0,5-5-21 0 0,1-1-8 0 0,0 0-7 0 0,0 0-1 0 0,-1 1 19 0 0,-6 1 62 0 0,6-1-27 0 0,1-1-8 0 0,0 0 2 0 0,-2 2-4 0 0,-13 4 78 0 0,13-5 75 0 0,2-1-16 0 0,0 0-5 0 0,0 0 0 0 0,0 0-26 0 0,0 0-102 0 0,0 0-6 0 0,-1 1 6 0 0,-5 3-6 0 0,4-3-21 0 0,2-1 18 0 0,-1 1-3 0 0,-5 2 25 0 0,-8 4 410 0 0,14-7-365 0 0,0 0 1 0 0,0 0-1 0 0,0 0 1 0 0,-1 0-1 0 0,1 0 0 0 0,0 1 1 0 0,0-1-1 0 0,0 0 0 0 0,0 0 1 0 0,0 0-1 0 0,0 0 1 0 0,-1 0-1 0 0,1 0 0 0 0,0 0 1 0 0,0 0-1 0 0,0 0 1 0 0,0 0-1 0 0,0 0 0 0 0,-1 0 1 0 0,1 0-1 0 0,0 0 0 0 0,0-1 1 0 0,0 1-1 0 0,0 0 1 0 0,0 0-1 0 0,0 0 0 0 0,0 0 1 0 0,-1 0-1 0 0,1 0 1 0 0,0 0-1 0 0,0 0 0 0 0,0 0 1 0 0,0 0-1 0 0,0 0 0 0 0,0-1 1 0 0,0 1-1 0 0,0 0 1 0 0,0 0-1 0 0,-1 0 0 0 0,1 0 6 0 0,7-18-786 0 0,-1 6 935 0 0,13-34 91 0 0,-10 23-804 0 0,10-20 564 0 0,-14 35-232 0 0,-1 0-1 0 0,1 1 1 0 0,0 0 0 0 0,1 0-1 0 0,0 0 1 0 0,0 1 0 0 0,2-2 232 0 0,-2 2-174 0 0,23-17-394 0 0,-2 0 2100 0 0,23-24-1532 0 0,-48 46-107 0 0,0-1-1 0 0,-1 0 0 0 0,1 0 0 0 0,0 0 0 0 0,-1 0 1 0 0,0 0-1 0 0,1 0 0 0 0,-1 0 0 0 0,0-1 1 0 0,0 1-1 0 0,0-3 108 0 0,-1 4 105 0 0,0 1-1 0 0,0 0-37 0 0,0 0-143 0 0,0 0-9 0 0,0 0 6 0 0,0 0-13 0 0,-2 1 89 0 0,0 0-1 0 0,0 1 1 0 0,0-1-1 0 0,1 0 1 0 0,-1 1-1 0 0,0 0 1 0 0,0-1 0 0 0,1 1-1 0 0,-1 0 1 0 0,1 0 3 0 0,-4 3 63 0 0,-3 4 174 0 0,1 1 0 0 0,-1 0 0 0 0,1 1 0 0 0,-1 3-237 0 0,-10 15 488 0 0,9-17-251 0 0,-12 22-7 0 0,14-21-135 0 0,1-1 1 0 0,-4 13-96 0 0,-6 11 150 0 0,8-20 141 0 0,-1 0-1 0 0,-4 4-290 0 0,-9 15 371 0 0,5-10 43 0 0,16-24-350 0 0,1-1 2 0 0,0 0-2 0 0,0 0 3 0 0,0 0 10 0 0,0 0 7 0 0,0-4-5 0 0,-1 0 1 0 0,0 0-1 0 0,0 0 0 0 0,-1 0 0 0 0,1 0 0 0 0,-1-2-79 0 0,-4-10 241 0 0,3 9-195 0 0,1 1-1 0 0,-1 0 0 0 0,0 0 1 0 0,-1 0-1 0 0,1 1 0 0 0,-2-2-45 0 0,-22-27-353 0 0,20 27 207 0 0,2 0 0 0 0,-1 0 0 0 0,1-1 0 0 0,0 0 0 0 0,0 0 0 0 0,1 0 1 0 0,0-2 145 0 0,1 5-49 0 0,2 1 29 0 0,0 0 0 0 0,-1 1 1 0 0,0-1-1 0 0,0 1 0 0 0,0 0 0 0 0,-1-1 0 0 0,1 1 0 0 0,-1 0 1 0 0,1 0-1 0 0,-1 0 0 0 0,0 1 20 0 0,-7-10 196 0 0,-1 1 21 0 0,-24-11 306 0 0,27 17-462 0 0,-24-16-369 0 0,30 20 244 0 0,1 0 11 0 0,-7-2 53 0 0,-1 2 57 0 0,8 0-45 0 0,1 1 0 0 0,0 0 0 0 0,-1 0 0 0 0,1 0 0 0 0,0 0-1 0 0,-1 0 1 0 0,1 0 0 0 0,-1-1 0 0 0,1 1 0 0 0,0 0 0 0 0,-1 0 0 0 0,1 0-1 0 0,0 0 1 0 0,-1 0 0 0 0,1 1 0 0 0,-1-1 0 0 0,1 0 0 0 0,0 0 0 0 0,-1 0-1 0 0,1 0 1 0 0,0 0 0 0 0,-1 0 0 0 0,1 1 0 0 0,0-1 0 0 0,-1 0 0 0 0,1 0-1 0 0,0 0 1 0 0,-1 1 0 0 0,1-1 0 0 0,0 0 0 0 0,0 0 0 0 0,-1 1 0 0 0,1-1-1 0 0,0 1-11 0 0,3 11 162 0 0,-2-8-236 0 0,3 5 13 0 0,0-1-1 0 0,0 0 1 0 0,0-1 0 0 0,1 1-1 0 0,0-1 1 0 0,1 0 0 0 0,0 0-1 0 0,1 1 62 0 0,15 13-285 0 0,19 15 285 0 0,-16-14-237 0 0,25 21 302 0 0,-48-41 64 0 0,0 0 0 0 0,0-1 0 0 0,0 1 0 0 0,0 0 0 0 0,0-1 0 0 0,0 1 0 0 0,0-1 0 0 0,2 1-129 0 0,-3-2 1 0 0,0 0 1 0 0,0 0-1 0 0,0 1 1 0 0,0-1 0 0 0,0 0-1 0 0,0 0 1 0 0,0 0-1 0 0,0 0 1 0 0,0 0-1 0 0,0 0 1 0 0,0 0-1 0 0,-1-1 1 0 0,1 1-1 0 0,0 0 1 0 0,0 0 0 0 0,0-1-1 0 0,0 1 1 0 0,0-1-1 0 0,0 1-1 0 0,0-1-64 0 0,26-9-384 0 0,-15 4 388 0 0,0-1 0 0 0,-1 0 0 0 0,5-5 60 0 0,-7 3 161 0 0,0-1 0 0 0,0 0 0 0 0,4-7-161 0 0,9-11 201 0 0,-10 14-408 0 0,1-1-580 0 0,0 0 0 0 0,2 1-1 0 0,-1 0 1 0 0,3 0 787 0 0,-15 12-48 0 0,3-3 50 0 0,-4 5 17 0 0,0-1 1 0 0,0 0 0 0 0,0 0-1 0 0,0 0 1 0 0,0 0 0 0 0,0 0-1 0 0,0-1 1 0 0,0 1-1 0 0,-1 0 1 0 0,1 0 0 0 0,0-2-20 0 0,1-1 49 0 0,0 0 0 0 0,0 0 0 0 0,0 0 0 0 0,1 0 0 0 0,-1 1 0 0 0,4-4-49 0 0,-5 6-65 0 0,-1 1-35 0 0,0 0-11 0 0,0 0-9 0 0,0 0-32 0 0,0 0-9 0 0,0 0-6 0 0,0 0 11 0 0,0 0 52 0 0,0 0 28 0 0,0 0 4 0 0,0 0 0 0 0,-1 2 12 0 0,-1 4 36 0 0,0-3-24 0 0,-3 4 51 0 0,-1 0 44 0 0,5-6-105 0 0,-4 8-1130 0 0,-1 0-3452 0 0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4:03.140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1 700 0 0,'0'-12'0'0,"0"0"0"0,0 0 0 0,0 0 0 0,0-29 0 0,0 13 0 0,0-12 0 0,0-14 0 0,0 17 0 0,0 10 0 0,0-34 0 0,0 6 0 0,0-34 0 0,0 80 0 0,0-51 0 0,0 41 0 0,0-27 0 0,0 35 0 0,0-2 0 0,0 0 0 0,0 1 0 0,0 0 0 0,0 1 0 0,0 1 0 0,0 6 0 0,0 12 0 0,0 6 0 0,0 0 0 0,0 1 0 0,0 0 0 0,0 1 0 0,0-1 0 0,0 0 0 0,0 48 0 0,0-24 0 0,0-3 0 0,0-25 0 0,0 1 0 0,0 0 0 0,0 1 0 0,0 2 0 0,0 1 0 0,0 1 0 0,0-1 0 0,0 47 0 0,0-46 0 0,0-1 0 0,0-1 0 0,0 1 0 0,0-1 0 0,0 0 0 0,0 1 0 0,0-1 0 0,0 0 0 0,0 0 0 0,0-1 0 0,0 0 0 0,0-2 0 0,0 1 0 0,0-2 0 0,0 0 0 0,0 0 0 0,0 1 0 0,0-3 0 0,0-8 0 0,0-10 0 0,0-41 0 0,0-30 0 0,0 53 0 0,0 0 0 0,0-55 0 0,0 32 0 0,0 12 0 0,0 2 0 0,0 23 0 0,0 0 0 0,0 0 0 0,0 0 0 0,0 0 0 0,0 0 0 0,0 1 0 0,0-1 0 0,0 2 0 0,0-1 0 0,0 0 0 0,0-1 0 0,0 4 0 0,0 2 0 0,0 5 0 0,0 2 0 0,0-5 0 0,0-4 0 0,0 1 0 0,0 0 0 0,0-2 0 0,0 0 0 0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9:30.320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 0 0,'0'9'0'0,"0"3"0"0,0-2 0 0,0 1 0 0,0 61 0 0,0-61 0 0,0 2 0 0,0-1 0 0,0-1 0 0,0-5 0 0,0-3 0 0,0-6 0 0,0-6 0 0,0-41 0 0,0 38 0 0,0 0 0 0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9:31.202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0 0 0,'0'0'0'0,"0"0"0"0,0 0 0 0,0 0 0 0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9:31.570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 0 0,'0'0'0'0,"0"0"0"0,0 0 0 0,0 0 0 0,0 0 0 0,0 0 0 0,0 0 0 0,0 0 0 0,0 0 0 0,0 0 0 0,0 0 0 0,0 0 0 0,0 0 0 0,0 0 0 0,0 0 0 0,0 0 0 0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9:31.955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 0 0,'0'6'0'0,"0"3"0"0,0 2 0 0,0 1 0 0,0 2 0 0,0 0 0 0,0 1 0 0,0-1 0 0,0 1 0 0,0 32 0 0,0 284 0 0,0-307 0 0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4:56.722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1 0 0,'5'0'0'0,"1"0"0"0,-1 0 0 0,1 0 0 0,1 0 0 0,0 0 0 0,-5 0 0 0,1 0 0 0,4 0 0 0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4:58.569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1 0 0,'0'0'0'0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5:10.679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 0 0,'43'0'0'0,"11"0"0"0,115 0 0 0,610 0 0 0,-767 0 0 0,-1 0 0 0,0 0 0 0,3 0 0 0,0 0 0 0,0 0 0 0,0 0 0 0,-7 0 0 0,-8 0 0 0,-7 0 0 0,-10 0 0 0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5:27.237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25 1 0 0,'-4'0'0'0,"-4"0"0"0,3 0 0 0,0 0 0 0,2 0 0 0,5 0 0 0,5 0 0 0,4 0 0 0,3 0 0 0,-1 0 0 0,0 0 0 0,2 0 0 0,55 0 0 0,-42 0 0 0,1 0 0 0,12 0 0 0,-27 0 0 0,-1 0 0 0,0 0 0 0,0 0 0 0,-1 0 0 0,0 0 0 0,1 0 0 0,0 0 0 0,0 0 0 0,1 0 0 0,1 0 0 0,-1 0 0 0,0 0 0 0,-1 0 0 0,1 0 0 0,-1 0 0 0,0 0 0 0,0 0 0 0,1 0 0 0,0 0 0 0,-1 0 0 0,1 0 0 0,1 0 0 0,0 0 0 0,-1 0 0 0,-1 0 0 0,0 0 0 0,2 0 0 0,-2 0 0 0,0 0 0 0,0 0 0 0,0 0 0 0,0 0 0 0,1 0 0 0,-1 0 0 0,0 0 0 0,1 0 0 0,0 0 0 0,-2 0 0 0,1 0 0 0,0 0 0 0,0 0 0 0,-4 0 0 0,0 0 0 0,0 0 0 0,3 0 0 0,0 0 0 0,0 0 0 0,-2 0 0 0,0 0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6:41.349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3014 24 2127 0 0,'0'0'84'0'0,"0"0"-16"0"0,0-2-14 0 0,-1-5 82 0 0,1 6-70 0 0,-1 1 0 0 0,1-1 0 0 0,-1 1 1 0 0,1-1-1 0 0,-1 1 0 0 0,1-1 0 0 0,-1 1 0 0 0,1-1 1 0 0,-1 1-1 0 0,1-1 0 0 0,-1 1 0 0 0,1 0 0 0 0,-1-1 1 0 0,0 1-1 0 0,1 0 0 0 0,-1 0 0 0 0,0-1 0 0 0,1 1 1 0 0,-1 0-1 0 0,0 0-66 0 0,0-1 194 0 0,-3 0 75 0 0,0 0-1 0 0,-1 0 0 0 0,1 0 0 0 0,0 0 0 0 0,0 1 0 0 0,-1-1 0 0 0,1 1 1 0 0,0 0-1 0 0,0 1 0 0 0,-1-1 0 0 0,-2 1-268 0 0,-9 3 774 0 0,0-1 1 0 0,-6 4-775 0 0,7-2 381 0 0,-206 54 2037 0 0,133-41-3304 0 0,-50 4 886 0 0,105-19-261 0 0,-1-2-1 0 0,0-1 1 0 0,-16-3 261 0 0,-101-16-84 0 0,14 2 666 0 0,50 10 181 0 0,-17 5-763 0 0,62 2-86 0 0,-1 3 1 0 0,1 2-1 0 0,-20 5 86 0 0,-187 46-456 0 0,-76 15-662 0 0,297-67 715 0 0,0-1 0 0 0,0-1 0 0 0,0-2 0 0 0,0 0-1 0 0,0-2 1 0 0,1-1 0 0 0,-5-3 403 0 0,14 4 63 0 0,0 0 0 0 0,1 1-1 0 0,-1 1 1 0 0,0 0 0 0 0,0 2-1 0 0,1 0 1 0 0,-1 1 0 0 0,1 0-1 0 0,-1 2 1 0 0,1 0 0 0 0,-10 5-63 0 0,-39 16 367 0 0,2 3 1 0 0,0 2 0 0 0,2 4 0 0 0,2 2-1 0 0,-28 24-367 0 0,15-9-343 0 0,21-17-394 0 0,-5 9 737 0 0,55-43-136 0 0,2-1 166 0 0,0 0 55 0 0,0 0 0 0 0,0 0 63 0 0,0 0 32 0 0,0 0 4 0 0,0 1-154 0 0,0 0 0 0 0,1 1 0 0 0,-1-1 0 0 0,0 0 0 0 0,1 0 0 0 0,-1 0 0 0 0,1 0 0 0 0,-1 0 0 0 0,1 0 0 0 0,-1 0 0 0 0,1-1-1 0 0,0 2-29 0 0,2 2 83 0 0,9 19 333 0 0,-4-11-330 0 0,-2 1-1 0 0,1 0 1 0 0,-2 0-1 0 0,0 0 0 0 0,0 0 1 0 0,-1 1-1 0 0,1 9-85 0 0,-2 9-39 0 0,-2 0-1 0 0,-2 24 40 0 0,0-24 66 0 0,1 0 1 0 0,3 14-67 0 0,-2-45-37 0 0,-1 1 0 0 0,1-1 1 0 0,0 1-1 0 0,-1 0 0 0 0,1-1 1 0 0,0 0-1 0 0,0 1 0 0 0,0-1 1 0 0,0 1-1 0 0,0-1 0 0 0,0 0 1 0 0,0 0-1 0 0,0 1 0 0 0,1-1 1 0 0,-1 0-1 0 0,0 0 0 0 0,2 0 37 0 0,0 2-111 0 0,1-1 0 0 0,0 0 0 0 0,0 0 0 0 0,0-1 0 0 0,3 2 111 0 0,5 0-215 0 0,17 6 385 0 0,18 8-170 0 0,-38-13 176 0 0,1 1 0 0 0,-1 0 0 0 0,-1 0 0 0 0,1 1 0 0 0,-1 1 0 0 0,0-1 0 0 0,0 1 0 0 0,0 2-176 0 0,11 11 477 0 0,-2 2 1 0 0,4 6-478 0 0,-6-8 131 0 0,0-1 0 0 0,1 0 0 0 0,7 6-131 0 0,-18-21-26 0 0,0 0 0 0 0,1 0 0 0 0,-1-1 0 0 0,1 1 0 0 0,0-1 0 0 0,0 0 0 0 0,0-1 0 0 0,0 0 0 0 0,0 1 0 0 0,0-2 0 0 0,1 1 0 0 0,-1-1 0 0 0,1 0 0 0 0,-1 0 0 0 0,1-1 1 0 0,0 0-1 0 0,-1 0 0 0 0,1-1 0 0 0,-1 0 0 0 0,6-1 26 0 0,14-4-208 0 0,0-1 0 0 0,0-2-1 0 0,-1 0 1 0 0,14-8 208 0 0,6-2-266 0 0,-11 5 94 0 0,20-7-274 0 0,25-6 446 0 0,-60 22 169 0 0,1 0-1 0 0,-1 2 1 0 0,1 0-1 0 0,0 1 1 0 0,-1 1 0 0 0,4 1-169 0 0,1 1 270 0 0,0 2 0 0 0,0 1 1 0 0,-1 0-1 0 0,1 2 0 0 0,-1 1 1 0 0,0 0-1 0 0,-1 2 0 0 0,21 11-270 0 0,-32-13 25 0 0,1 0-1 0 0,-2 1 0 0 0,9 7-24 0 0,-10-7-87 0 0,-1-1-1 0 0,1-1 0 0 0,1 1 0 0 0,-1-1 1 0 0,3 0 87 0 0,-9-5-18 0 0,1 1 0 0 0,0-1 0 0 0,-1 0 1 0 0,1 0-1 0 0,0 0 0 0 0,0-1 1 0 0,0 1-1 0 0,0-1 0 0 0,0 0 0 0 0,0 0 1 0 0,-1 0-1 0 0,1-1 0 0 0,0 1 0 0 0,0-1 1 0 0,0 0-1 0 0,3-1 18 0 0,14-7-20 0 0,-1 0-1 0 0,0-2 1 0 0,-1 0-1 0 0,0-1 1 0 0,2-3 20 0 0,1 0-94 0 0,-15 10 46 0 0,14-10 10 0 0,1 1 0 0 0,0 1 0 0 0,0 1 0 0 0,1 2 1 0 0,16-6 37 0 0,-35 14 69 0 0,1 1 0 0 0,-1-1 0 0 0,0 1 0 0 0,1 0 0 0 0,-1 0 0 0 0,1 1 0 0 0,-1 0 0 0 0,1-1-1 0 0,-1 1 1 0 0,1 1 0 0 0,-1-1 0 0 0,0 1 0 0 0,1 0 0 0 0,-1 0 0 0 0,1 0 0 0 0,-1 0 0 0 0,0 1 0 0 0,0-1 0 0 0,2 2-69 0 0,2 2-118 0 0,0 0 0 0 0,-1 1-1 0 0,0-1 1 0 0,0 2-1 0 0,0-1 1 0 0,-1 1 0 0 0,6 7 118 0 0,-3-4-360 0 0,0 0 0 0 0,11 9 360 0 0,-16-16-6 0 0,0 0 0 0 0,0 0 0 0 0,0-1-1 0 0,1 1 1 0 0,-1-1 0 0 0,1 0 0 0 0,-1-1-1 0 0,1 1 1 0 0,0-1 0 0 0,2 1 6 0 0,10 0-7 0 0,0 0 0 0 0,1-2 0 0 0,-1 0 0 0 0,12-2 7 0 0,-5 1 6 0 0,20 1-6 0 0,-30 2 274 0 0,1 1-1 0 0,0 0 1 0 0,-1 1-1 0 0,1 1 0 0 0,-1 0 1 0 0,8 5-274 0 0,13 4 341 0 0,-7-1-139 0 0,-21-9-224 0 0,1 0-1 0 0,0-1 1 0 0,0 0 0 0 0,5 1 22 0 0,3-1-103 0 0,0-1 0 0 0,1-1 0 0 0,0 0 0 0 0,-1-1 0 0 0,1 0 0 0 0,-1-2 0 0 0,1 0-1 0 0,3-1 104 0 0,26-7-247 0 0,-1-2-1 0 0,14-7 248 0 0,53-21-431 0 0,-17 6-193 0 0,8 2 624 0 0,-88 28 105 0 0,0 1 0 0 0,0 0 0 0 0,0 1 1 0 0,0 0-1 0 0,0 2 0 0 0,7 0-105 0 0,-16 0 93 0 0,0 1 1 0 0,0 0-1 0 0,0 0 1 0 0,0 0 0 0 0,0 1-1 0 0,0 0 1 0 0,0 0-1 0 0,0 0 1 0 0,-1 1 0 0 0,1 0-1 0 0,-1 0 1 0 0,0 1 0 0 0,0-1-1 0 0,0 1 1 0 0,0 0-1 0 0,3 5-93 0 0,1 0-58 0 0,-2 0-1 0 0,1 0 0 0 0,4 10 59 0 0,8 8-817 0 0,-10-18 778 0 0,2-3 39 0 0,-6-5 22 0 0,-1-1 0 0 0,1 1 0 0 0,-1-1-1 0 0,1 0 1 0 0,-1 0 0 0 0,0 0 0 0 0,1-1 0 0 0,-1 0-1 0 0,1 0 1 0 0,-1 0 0 0 0,1-1-22 0 0,14-4 12 0 0,1-2 0 0 0,4-3-12 0 0,5-2-69 0 0,-13 7 36 0 0,16-7 201 0 0,11-2-168 0 0,-22 10 254 0 0,-20 5-122 0 0,11-2 458 0 0,-12 2-637 0 0,0 0 1 0 0,1-1-1 0 0,-1 1 1 0 0,0 0-1 0 0,0-1 1 0 0,0 1-1 0 0,0-1 1 0 0,0 0-1 0 0,0 1 1 0 0,0-1-1 0 0,0 0 1 0 0,0 1 0 0 0,0-1-1 0 0,0 0 1 0 0,0 0-1 0 0,0 0 1 0 0,-1 0-1 0 0,1 0 1 0 0,0 0-1 0 0,-1 0 1 0 0,1 0-1 0 0,-1 0 1 0 0,1 0-1 0 0,-1-1 1 0 0,1 1-1 0 0,-1 0 1 0 0,0 0-1 0 0,1-1 47 0 0,1-7-207 0 0,0 1 0 0 0,-1-1 0 0 0,1-6 207 0 0,-2 9-207 0 0,7-33-355 0 0,1 2-1 0 0,13-37 563 0 0,4-16 724 0 0,-24 86-676 0 0,-1 0 0 0 0,1 0 0 0 0,-1 0 0 0 0,0-1 0 0 0,0 1 0 0 0,0 0 0 0 0,-1 0 0 0 0,1 0 0 0 0,-1 0 0 0 0,0 0 0 0 0,0 0 0 0 0,0 0 0 0 0,-1 0 0 0 0,0 0-48 0 0,-1-3 52 0 0,0 1 1 0 0,-1 0-1 0 0,0 0 0 0 0,0 0 1 0 0,-1 1-1 0 0,0-1 1 0 0,0 1-1 0 0,0 0-52 0 0,-8-6 111 0 0,0 1-1 0 0,0 0 0 0 0,-1 1 1 0 0,-1 0-1 0 0,0 1 0 0 0,-12-4-110 0 0,-13-5 394 0 0,-91-41-681 0 0,98 42-574 0 0,2-1 1 0 0,-28-21 860 0 0,52 33-105 0 0,0-1-1 0 0,0 0 1 0 0,0-1 0 0 0,1 0 0 0 0,0 0 0 0 0,0 0 0 0 0,1 0 0 0 0,0-2 105 0 0,-7-12-126 0 0,1-1 1 0 0,-3-8 125 0 0,7 14 77 0 0,2 4 125 0 0,-1 0 0 0 0,0 0 1 0 0,-1 1-1 0 0,-2-3-202 0 0,5 9 75 0 0,0 0 1 0 0,0 1 0 0 0,0 0-1 0 0,-1 0 1 0 0,0 0 0 0 0,1 0-1 0 0,-1 1 1 0 0,0 0 0 0 0,-1 0-1 0 0,-1-1-75 0 0,-159-73 11 0 0,162 75-406 0 0,-7-4-109 0 0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5:30.690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 0 0,'52'0'0'0,"-15"0"0"0,3 0 0 0,1 0 0 0,0 0 0 0,-13 0 0 0,1254 0 0 0,-1186 0 0 0,-69 0 0 0,17 0 0 0,-4 0 0 0,3 0 0 0,-16 0 0 0,1 0 0 0,0 0 0 0,12 0 0 0,-27 0 0 0,0 0 0 0,0 0 0 0,-1 0 0 0,1 0 0 0,0 0 0 0,0 0 0 0,0 0 0 0,0 0 0 0,0 0 0 0,-2 0 0 0,2 0 0 0,0 0 0 0,0 0 0 0,1 0 0 0,-1 0 0 0,0 0 0 0,0 0 0 0,0 0 0 0,0 0 0 0,0 0 0 0,0 0 0 0,-1 0 0 0,1 0 0 0,0 0 0 0,-2 0 0 0,-1 0 0 0,-2 0 0 0,1 0 0 0,3 0 0 0,1 0 0 0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6:39.682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23 1 0 0,'0'0'0'0,"0"0"0"0,-11 0 0 0,11 0 0 0,0 0 0 0,0 0 0 0,-12 0 0 0,12 0 0 0,0 0 0 0,0 0 0 0,0 0 0 0,0 0 0 0,0 0 0 0,0 0 0 0,0 0 0 0,0 0 0 0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5:33.19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 0 0,'30'0'0'0,"-4"0"0"0,1703 0 0 0,-1685 0 0 0,-2 0 0 0,-29 0 0 0,0 0 0 0,-2 0 0 0,-1 0 0 0,-1 0 0 0,0 0 0 0,0 0 0 0,1 0 0 0,0 0 0 0,1 0 0 0,0 0 0 0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8:55.877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6 0 0,'0'0'0'0,"0"0"0"0,0 0 0 0,0 0 0 0,0-5 0 0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8:56.437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1 396 0 0,'0'-7'0'0,"0"2"0"0,0 3 0 0,0 3 0 0,0 3 0 0,0-3 0 0,0-10 0 0,0-2 0 0,0 1 0 0,0 0 0 0,0 1 0 0,0-1 0 0,0 4 0 0,0 1 0 0,0-1 0 0,0-2 0 0,0-24 0 0,0 10 0 0,0-28 0 0,0-43 0 0,0 84 0 0,0-47 0 0,0 44 0 0,0 0 0 0,0 0 0 0,0 6 0 0,0 28 0 0,0 16 0 0,0-26 0 0,0 3 0 0,0 0 0 0,0 5 0 0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6:07.487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1015 1 0 0,'16'0'0'0,"-5"0"0"0,-16 0 0 0,-6 0 0 0,-4 0 0 0,0 0 0 0,-1 0 0 0,0 0 0 0,-1 0 0 0,2 0 0 0,-42 0 0 0,26 0 0 0,1 0 0 0,-20 0 0 0,1 0 0 0,7 0 0 0,1 0 0 0,28 0 0 0,0 0 0 0,0 0 0 0,0 0 0 0,-1 0 0 0,-1 0 0 0,2 0 0 0,-1 0 0 0,0 0 0 0,2 0 0 0,1 0 0 0,1 0 0 0,-1 0 0 0,-2 0 0 0,-42 0 0 0,11 0 0 0,29 0 0 0,2 0 0 0,-2 0 0 0,-1 0 0 0,1 0 0 0,-1 0 0 0,1 0 0 0,0 0 0 0,-1 0 0 0,0 0 0 0,1 0 0 0,0 0 0 0,3 0 0 0,0 0 0 0,-1 0 0 0,0 0 0 0,0 0 0 0,-2 0 0 0,-60 0 0 0,65 0 0 0,1 0 0 0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9:08.303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 0 0,'0'0'0'0,"0"0"0"0,0 0 0 0,0 0 0 0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9:08.65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0 0 0,'0'2'0'0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3:21.007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1 748 0 0,'0'-13'0'0,"0"0"0"0,0 1 0 0,0 0 0 0,0 1 0 0,0 0 0 0,0-409 0 0,0 405 0 0,0 1 0 0,0-40 0 0,0 3 0 0,0 25 0 0,0-9 0 0,0 22 0 0,0 0 0 0,0 1 0 0,0 0 0 0,0 1 0 0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3:22.746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13 0 0,'0'0'0'0,"0"-13"0"0,0 13 0 0,0 0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09-26T18:56:44.510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3040 399 655 0 0,'2'-72'64'0'0,"-2"69"-42"0"0,0 0-1 0 0,0 1 1 0 0,0-1-1 0 0,0 0 1 0 0,0 1-1 0 0,-1-1 1 0 0,1 0-1 0 0,-1 1 1 0 0,0-1-1 0 0,1 0 1 0 0,-1 1-1 0 0,0-1 0 0 0,-1 0-21 0 0,-2-4 89 0 0,3 5-58 0 0,0 0-1 0 0,0 0 0 0 0,0 0 0 0 0,-1 1 0 0 0,1-1 0 0 0,-1 0 1 0 0,1 0-1 0 0,-1 1 0 0 0,0-1 0 0 0,0 1 0 0 0,0 0 0 0 0,0-1 0 0 0,0 1 1 0 0,-1-1-31 0 0,-30-11 444 0 0,33 13-440 0 0,-19-6 458 0 0,0 2 0 0 0,-1 0 0 0 0,1 1 0 0 0,-9 0-462 0 0,-81-1 1306 0 0,57 3-954 0 0,-21-3-352 0 0,56 2-240 0 0,0-1-1 0 0,0-1 1 0 0,0 0-1 0 0,1-1 0 0 0,-1-1 1 0 0,-3-2 240 0 0,-102-54-302 0 0,104 54 566 0 0,-1 0-1 0 0,0 1 0 0 0,0 2 1 0 0,0 0-1 0 0,-1 0 0 0 0,1 2 1 0 0,-3 0-264 0 0,-18 1 396 0 0,1 0-1 0 0,0 3 1 0 0,-6 1-396 0 0,-15 2-262 0 0,-1-3 0 0 0,-10-3 262 0 0,39-1-371 0 0,-1-1 1 0 0,1-1-1 0 0,0-2 0 0 0,-27-10 371 0 0,24 6-199 0 0,-2 1 0 0 0,-34-5 199 0 0,48 12 195 0 0,1 1 1 0 0,-1 1-1 0 0,0 1 0 0 0,0 0 0 0 0,-10 4-195 0 0,-42 9 1023 0 0,1 4 1 0 0,-68 24-1024 0 0,52-13-29 0 0,-53 7 29 0 0,100-27-94 0 0,0-2 0 0 0,-1-2 0 0 0,0-2 0 0 0,0-2 0 0 0,1-1 0 0 0,-35-7 94 0 0,53 4 14 0 0,-2 0-82 0 0,0 1 1 0 0,-2 1 67 0 0,20 2 19 0 0,0 0 0 0 0,1 0 0 0 0,-1 1 1 0 0,0 1-1 0 0,1-1 0 0 0,-1 1 0 0 0,1 1 0 0 0,-5 1-19 0 0,-8 6 209 0 0,1 1-1 0 0,0 0 1 0 0,0 2-1 0 0,1 0 1 0 0,1 1-1 0 0,-7 7-208 0 0,-30 31 560 0 0,-12 17-560 0 0,62-64 1 0 0,-64 76-741 0 0,68-79 636 0 0,0 0 7 0 0,-4 7 20 0 0,4-7-14 0 0,1-2 15 0 0,-1 2-15 0 0,1-1 58 0 0,-1 0 22 0 0,1-1-1 0 0,0 1 1 0 0,0-1 0 0 0,0 1-1 0 0,0-1 1 0 0,-1 1-1 0 0,1 0 1 0 0,0-1 0 0 0,0 1-1 0 0,0-1 1 0 0,0 1 0 0 0,0-1-1 0 0,0 1 1 0 0,0-1 0 0 0,0 1-1 0 0,1-1 1 0 0,-1 1-1 0 0,0-1 1 0 0,0 1 0 0 0,0-1-1 0 0,1 1 12 0 0,4 10-28 0 0,0 0-5 0 0,2-1 148 0 0,-2 0 0 0 0,0 1 0 0 0,0 0 0 0 0,-1 0 0 0 0,0 0 0 0 0,0 1-1 0 0,-2-1 1 0 0,1 1 0 0 0,-2 0 0 0 0,1 0 0 0 0,-2 0 0 0 0,1 0 0 0 0,-2-1 0 0 0,1 1 0 0 0,-2 0 0 0 0,-1 9-115 0 0,-4 9 237 0 0,4-18-204 0 0,0 0-1 0 0,1 1 0 0 0,1-1 1 0 0,0 1-1 0 0,1 0 0 0 0,0-1 1 0 0,2 11-33 0 0,-2-21-25 0 0,0 0 0 0 0,1 1 0 0 0,-1-1 0 0 0,1 0 1 0 0,-1 0-1 0 0,1 0 0 0 0,0 0 0 0 0,0 0 0 0 0,0 0 0 0 0,0 0 1 0 0,1 0-1 0 0,-1-1 0 0 0,0 1 0 0 0,1 0 0 0 0,-1-1 0 0 0,1 1 1 0 0,0-1-1 0 0,-1 1 0 0 0,1-1 0 0 0,0 0 0 0 0,1 1 25 0 0,-2-1-6 0 0,1 0 0 0 0,0 1 0 0 0,0-1 0 0 0,0 0 0 0 0,1 0 0 0 0,-1 0 0 0 0,0-1 0 0 0,0 1 0 0 0,0 0-1 0 0,1-1 1 0 0,-1 1 0 0 0,0-1 0 0 0,0 0 0 0 0,1 0 0 0 0,0 0 6 0 0,6 0-5 0 0,16 3 72 0 0,-14-3 59 0 0,-1 1 1 0 0,1 1 0 0 0,-1 0-1 0 0,1 0 1 0 0,-1 1 0 0 0,0 0 0 0 0,0 1-1 0 0,0 0-126 0 0,-8-3 32 0 0,7 3 87 0 0,0 1-1 0 0,0-1 1 0 0,0 2-1 0 0,-1-1 1 0 0,0 1-1 0 0,0 0 1 0 0,-1 1-1 0 0,7 6-118 0 0,12 17-185 0 0,1-2 0 0 0,2-1-1 0 0,12 8 186 0 0,-34-31-17 0 0,0 1 0 0 0,1-1 0 0 0,0 0 0 0 0,-1 0 1 0 0,1-1-1 0 0,1 0 0 0 0,-1 0 0 0 0,0-1 0 0 0,1 0 0 0 0,-1 0 0 0 0,1-1 0 0 0,7 0 17 0 0,15-1 67 0 0,1-1 1 0 0,28-4-68 0 0,-13 0 11 0 0,-30 4 104 0 0,0 0 0 0 0,0 1 1 0 0,1 1-1 0 0,-1 1 0 0 0,0 0 0 0 0,0 1 0 0 0,0 1 0 0 0,6 2-115 0 0,-19-5 55 0 0,0 1-1 0 0,0 0 1 0 0,-1 0-1 0 0,1 0 0 0 0,-1 1 1 0 0,1-1-1 0 0,-1 1 1 0 0,0 0-1 0 0,0 0 1 0 0,0 0-1 0 0,2 2-54 0 0,3 7 122 0 0,1 0-1 0 0,4 11-121 0 0,-9-16-64 0 0,0 1 0 0 0,0-1 0 0 0,1-1 0 0 0,-1 1-1 0 0,1-1 1 0 0,1 0 0 0 0,-1 0 0 0 0,1 0 0 0 0,1-1-1 0 0,0 1 65 0 0,-5-3-49 0 0,1 0 2 0 0,17 6-6 0 0,-16-8 76 0 0,1 0 0 0 0,-1-1 0 0 0,0 1 0 0 0,1-1 0 0 0,-1 1 0 0 0,1-1 0 0 0,-1 0 1 0 0,1-1-1 0 0,-1 1 0 0 0,0-1 0 0 0,4-1-23 0 0,48-15 217 0 0,-56 17-219 0 0,35-12-24 0 0,0 2-1 0 0,11-2 27 0 0,-32 10 94 0 0,0 0 0 0 0,0 0 1 0 0,0 2-1 0 0,0-1 0 0 0,0 2 1 0 0,0 0-1 0 0,8 2-94 0 0,5 1 99 0 0,-1 2-1 0 0,0 1 1 0 0,0 1 0 0 0,18 9-99 0 0,-13-5-612 0 0,24 6 612 0 0,-18-6-332 0 0,-21-8 244 0 0,-1-1 1 0 0,1 0 0 0 0,0-1 0 0 0,0-1-1 0 0,0 0 1 0 0,0-1 0 0 0,0-1 0 0 0,0-1-1 0 0,8-1 88 0 0,36-11-363 0 0,-39 8 189 0 0,1 1 1 0 0,5 1 173 0 0,9-1 163 0 0,-1 3 1 0 0,1 0 0 0 0,0 3-1 0 0,20 2-163 0 0,62 9 654 0 0,-37-7-926 0 0,-72-5 169 0 0,0 0 0 0 0,0 0 1 0 0,0-1-1 0 0,1-1 1 0 0,-1 1-1 0 0,0-2 1 0 0,-1 1-1 0 0,4-2 103 0 0,14-7-119 0 0,0 0 1 0 0,0-2 118 0 0,37-17-224 0 0,-17 10 18 0 0,-19 8 89 0 0,14-5 117 0 0,-31 14 144 0 0,0 0 0 0 0,-1 1 0 0 0,1 0 0 0 0,0 1 0 0 0,0 0-1 0 0,5 0-143 0 0,-4 2 238 0 0,1-1 0 0 0,-1 2 0 0 0,0 0 0 0 0,1 0 0 0 0,3 2-238 0 0,43 9 17 0 0,-50-12-150 0 0,0 0 0 0 0,0-1-1 0 0,-1 0 1 0 0,1 0 0 0 0,0-1 0 0 0,0 0-1 0 0,-1 0 1 0 0,1-1 0 0 0,-1 0 0 0 0,1 0-1 0 0,-1-1 1 0 0,7-3 133 0 0,2-2-121 0 0,-1 0-1 0 0,0-2 0 0 0,0 1 1 0 0,-1-2-1 0 0,2-2 122 0 0,42-40 139 0 0,-57 52 28 0 0,22-10 799 0 0,-8 7-616 0 0,-13 3-320 0 0,2 1-99 0 0,0-1-1 0 0,0 0 1 0 0,0-1-1 0 0,0 1 1 0 0,0-1-1 0 0,0 1 1 0 0,-1-1-1 0 0,1 0 1 0 0,0-1-1 0 0,-1 1 1 0 0,1-1-1 0 0,-1 1 1 0 0,0-1-1 0 0,0 0 1 0 0,0 0 0 0 0,0 0-1 0 0,-1-1 70 0 0,4-7 81 0 0,-1 0 1 0 0,0 0-1 0 0,-1 0 1 0 0,-1-1-1 0 0,0 0 0 0 0,0 1 1 0 0,-1-1-1 0 0,0 0 1 0 0,-1-1-1 0 0,-1 1 0 0 0,0 0 1 0 0,0 0-1 0 0,-1 0 1 0 0,-1 0-1 0 0,0 0 0 0 0,-1 0 1 0 0,0 0-1 0 0,-1 1 1 0 0,0-1-1 0 0,-1-1-81 0 0,1 4 37 0 0,0-1-1 0 0,1 0 1 0 0,0 1 0 0 0,1-2-1 0 0,0 1 1 0 0,0 0 0 0 0,1 0-1 0 0,1-4-36 0 0,0-15-418 0 0,2-1 0 0 0,2-6 418 0 0,-2 14-244 0 0,-1 15 173 0 0,1-20-252 0 0,0-18 323 0 0,-2 37-63 0 0,0 1 0 0 0,-1-1 0 0 0,0 1 0 0 0,0 0 1 0 0,-1-1-1 0 0,0 1 0 0 0,0 0 0 0 0,-2-4 63 0 0,-5-3-813 0 0,-4 2-2461 0 0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3:23.079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52 0 0,'0'0'0'0,"0"0"0"0,0 0 0 0,0 0 0 0,0-11 0 0,0 11 0 0,0 0 0 0,0-11 0 0,0 11 0 0,0 0 0 0,0-9 0 0,0 9 0 0,0 0 0 0,0-9 0 0,0 9 0 0,0-11 0 0,0 11 0 0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3:23.447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1 403 0 0,'0'-23'0'0,"0"-144"0"0,0 154 0 0,0-1 0 0,0 0 0 0,0 1 0 0,0 1 0 0,0-1 0 0,0-37 0 0,0 37 0 0,0 0 0 0,0 2 0 0,0-2 0 0,0 1 0 0,0 0 0 0,0 2 0 0,0 13 0 0,0 4 0 0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6:09.722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 0 0,'0'0'0'0,"0"0"0"0,0 0 0 0,0 0 0 0,0 0 0 0,0 0 0 0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6:13.30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22 1 0 0,'-12'0'0'0,"5"0"0"0,4 0 0 0,34 0 0 0,-18 0 0 0,0 0 0 0,2 0 0 0,-1 0 0 0,40 0 0 0,-12 0 0 0,-1 0 0 0,29 0 0 0,-57 0 0 0,0 0 0 0,0 0 0 0,-1 0 0 0,1 0 0 0,0 0 0 0,0 0 0 0,0 0 0 0,43 0 0 0,-27 0 0 0,13 0 0 0,1 0 0 0,-29 0 0 0,39 0 0 0,-39 0 0 0,54 0 0 0,-38 0 0 0,12 0 0 0,-2 0 0 0,-27 0 0 0,0 0 0 0,-2 0 0 0,0 0 0 0,1 0 0 0,1 0 0 0,1 0 0 0,-1 0 0 0,-1 0 0 0,1 0 0 0,0 0 0 0,0 0 0 0,-2 0 0 0,0 0 0 0,-6 0 0 0,-16 0 0 0,-5 0 0 0,1 0 0 0,-1 0 0 0,3 0 0 0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6:36.010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46 1 0 0,'-22'0'0'0,"9"0"0"0,2 0 0 0,11 0 0 0,0 0 0 0,0 0 0 0,0 0 0 0,0 0 0 0,0 0 0 0,0 0 0 0,0 0 0 0,0 0 0 0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9:38.681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0 0 0,'0'0'0'0,"0"0"0"0,0 0 0 0,0 0 0 0,0 0 0 0,0 0 0 0,0 0 0 0,0 0 0 0,0 0 0 0,0 0 0 0,0 0 0 0,0 0 0 0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9:48.840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0 0 0,'0'0'0'0,"0"0"0"0,0 0 0 0,0 0 0 0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29:49.159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 2 0 0,'0'-1'0'0,"0"2"0"0,0 14 0 0,0 2 0 0,0 0 0 0,0 738 0 0,0-736 0 0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6:15.448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 0 0,'0'0'0'0,"0"0"0"0,0 0 0 0,0 0 0 0,0 0 0 0,0 0 0 0,0 0 0 0,0 0 0 0,0 0 0 0,0 0 0 0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0-04T00:36:16.327"/>
    </inkml:context>
    <inkml:brush xml:id="br0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0 1 0 0,'11'0'0'0,"0"0"0"0,-1 0 0 0,0 0 0 0,4 0 0 0,33 0 0 0,-4 0 0 0,78 0 0 0,1054 0 0 0,-1162 0 0 0,0 0 0 0,0 0 0 0,0 0 0 0,2 0 0 0,55 0 0 0,-56 0 0 0,-1 0 0 0,1 0 0 0,0 0 0 0,-1 0 0 0,-2 0 0 0,2 0 0 0,0 0 0 0,1 0 0 0,-1 0 0 0,0 0 0 0,0 0 0 0,0 0 0 0,47 0 0 0,-31 0 0 0,9 0 0 0,-25 0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956D89-462C-4663-8C59-7B5B5B21FF2C}" type="datetimeFigureOut">
              <a:rPr lang="fr-CA" smtClean="0"/>
              <a:t>20-10-09</a:t>
            </a:fld>
            <a:endParaRPr lang="fr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D659E-0364-423C-BF92-71A78058DFA4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69400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0D659E-0364-423C-BF92-71A78058DFA4}" type="slidenum">
              <a:rPr lang="fr-CA" smtClean="0"/>
              <a:t>10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0380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0D659E-0364-423C-BF92-71A78058DFA4}" type="slidenum">
              <a:rPr lang="fr-CA" smtClean="0"/>
              <a:t>11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86718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51711C-5347-4813-A22D-154B3D9CA3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30CDA2F-A815-420E-AFA6-FFADD1E5C8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9828CB1-2C70-4DFD-A875-9E1FB208D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20-10-09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37D5B98-D24A-41B3-BE8D-8F25522A1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9813A68-2433-4F1E-B9ED-A2B462156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51595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6D1653-9017-4C28-90DA-05D8DE6E9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E83E4FA-95D4-49EB-BE70-CC5F25A2C0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8E0EB31-E8C9-443A-97CF-1AD8C7964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20-10-09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87CD3D-A7AE-419C-8958-EEAF081D6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9BADDBE-01C9-4B2B-8CB5-02CD162E1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6821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A746B09-BBB0-4B84-A184-4B0E4C4EBA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A8BD725-419E-4DB9-A430-9C81C8F9AC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2DF82E3-0E35-41D8-9EBB-1E986AAC6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20-10-09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01B1BD5-ED91-4ACE-8667-099DFEB71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2EDB971-0C5E-4023-9341-D05160A18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14781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A5848D-230A-4084-AB35-640219B6B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3AFA187-E2F8-4F9D-9365-5B5981F793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652369-FAAC-4A0E-9E07-BA48D5957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20-10-09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A45BBB3-93F1-45C0-A2B9-1E26C2D28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EAFE672-2B1B-4D95-A7DE-F5547CFA1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91994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05EBB11-835D-4B89-9AF5-37F643A63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CEB2F0C-518E-4E36-9940-A8AC417553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C3DE3F3-CA57-4647-B071-9EB49D7D0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20-10-09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B1CDF27-AE57-4A34-A49B-24C127B84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B729B1F-48B3-4A5F-9FC1-720D9970F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44700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81C63C-8978-452A-A5DA-DC367BC42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AC2BAD3-8E04-4E3C-B744-4EAB3B67C0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398497E-3464-4E97-8875-6AB51CD34E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24E88B6-4C23-4F5F-A52F-7EB5E74B3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20-10-09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D3B0FB7-C1E7-4998-80DA-3C3E47891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1F27354-988C-4795-A9EA-D0D048577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52688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1DA139-35E1-4087-A0CC-78A4677DB9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A8AD2F5-7987-4DE8-8E99-76F427DBB8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1735CD3-49EC-4059-87C4-33FCF628FD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22F541B-CEBB-4F63-9C81-2A7C5B2AF1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9EFD69B7-B88C-4669-A3CE-278789AB62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F0612AF-CA0A-4B1F-84EB-A0F9C2483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20-10-09</a:t>
            </a:fld>
            <a:endParaRPr lang="fr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3C4B172-A257-4D1E-B39B-CA5A38388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9C351F8-D553-4F4C-BFB9-ED362B4C8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80763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73D5D0-098A-4F3E-A3A2-C77FC6C1F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0223DBC-FB13-40DF-94EE-5CF61DA21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20-10-09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70D753B-95EC-4EBD-A9FB-C079353F6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20A5FF7-12C5-4A8F-967A-751350B31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03262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5EE911FD-43AC-4B45-BABF-D718C0436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20-10-09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894EFF3-8A0D-4FD1-8FCB-6A86F2DE0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8A6168A-1C6E-40CD-8FA8-38BA5620A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35060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C5AB46-C418-44F8-B6BE-FA92193427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A30CBB9-C77C-40BE-9331-2C6A766DC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7BBF8AB-01F8-446A-9DBE-444D51F8A4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6BB9328-A86D-4AD9-B4BF-34A4FF21B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20-10-09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FEC030F-3E8E-4203-8779-090FC431C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F431D7D-1CB5-4B1E-9464-8E61C994B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81898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B4B1C2-3257-41FC-848F-53449CD7D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CF284FD-0D88-4BA5-8A89-2E9331E5A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619D52C-84FF-4BCB-AB5E-E18E0CD63C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3D6B6DC-9537-44EB-8E20-625EE7C15C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D20C-FB97-43BD-B39D-CFDF873FCC93}" type="datetimeFigureOut">
              <a:rPr lang="fr-CA" smtClean="0"/>
              <a:t>20-10-09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B659374-C9D0-4BF6-A6F0-0993E09FB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5BDFD35-BE08-465A-AC3B-7DC44AC1C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2592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E8618C4-755F-4B87-ADE5-8AC48CBC3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12203ED-E645-4C48-B852-3BF44D285B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0B15FE7-6171-47CB-B059-5120918360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D4D20C-FB97-43BD-B39D-CFDF873FCC93}" type="datetimeFigureOut">
              <a:rPr lang="fr-CA" smtClean="0"/>
              <a:t>20-10-09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5E6CA80-3FBD-4AB4-A81A-68DB17ED74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903BE1A-C9EF-403E-B55B-F32BE4D881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03158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88.xml"/><Relationship Id="rId299" Type="http://schemas.openxmlformats.org/officeDocument/2006/relationships/customXml" Target="../ink/ink175.xml"/><Relationship Id="rId21" Type="http://schemas.openxmlformats.org/officeDocument/2006/relationships/customXml" Target="../ink/ink35.xml"/><Relationship Id="rId63" Type="http://schemas.openxmlformats.org/officeDocument/2006/relationships/customXml" Target="../ink/ink57.xml"/><Relationship Id="rId159" Type="http://schemas.openxmlformats.org/officeDocument/2006/relationships/customXml" Target="../ink/ink117.xml"/><Relationship Id="rId324" Type="http://schemas.openxmlformats.org/officeDocument/2006/relationships/image" Target="../media/image156.png"/><Relationship Id="rId366" Type="http://schemas.openxmlformats.org/officeDocument/2006/relationships/image" Target="../media/image190.png"/><Relationship Id="rId170" Type="http://schemas.openxmlformats.org/officeDocument/2006/relationships/customXml" Target="../ink/ink123.xml"/><Relationship Id="rId433" Type="http://schemas.openxmlformats.org/officeDocument/2006/relationships/customXml" Target="../ink/ink248.xml"/><Relationship Id="rId268" Type="http://schemas.openxmlformats.org/officeDocument/2006/relationships/image" Target="../media/image98.png"/><Relationship Id="rId475" Type="http://schemas.openxmlformats.org/officeDocument/2006/relationships/customXml" Target="../ink/ink270.xml"/><Relationship Id="rId32" Type="http://schemas.openxmlformats.org/officeDocument/2006/relationships/image" Target="../media/image31.png"/><Relationship Id="rId74" Type="http://schemas.openxmlformats.org/officeDocument/2006/relationships/customXml" Target="../ink/ink63.xml"/><Relationship Id="rId128" Type="http://schemas.openxmlformats.org/officeDocument/2006/relationships/customXml" Target="../ink/ink96.xml"/><Relationship Id="rId335" Type="http://schemas.openxmlformats.org/officeDocument/2006/relationships/customXml" Target="../ink/ink194.xml"/><Relationship Id="rId377" Type="http://schemas.openxmlformats.org/officeDocument/2006/relationships/customXml" Target="../ink/ink218.xml"/><Relationship Id="rId5" Type="http://schemas.openxmlformats.org/officeDocument/2006/relationships/customXml" Target="../ink/ink27.xml"/><Relationship Id="rId181" Type="http://schemas.openxmlformats.org/officeDocument/2006/relationships/customXml" Target="../ink/ink129.xml"/><Relationship Id="rId237" Type="http://schemas.openxmlformats.org/officeDocument/2006/relationships/customXml" Target="../ink/ink141.xml"/><Relationship Id="rId402" Type="http://schemas.openxmlformats.org/officeDocument/2006/relationships/customXml" Target="../ink/ink231.xml"/><Relationship Id="rId279" Type="http://schemas.openxmlformats.org/officeDocument/2006/relationships/image" Target="../media/image103.png"/><Relationship Id="rId444" Type="http://schemas.openxmlformats.org/officeDocument/2006/relationships/customXml" Target="../ink/ink254.xml"/><Relationship Id="rId486" Type="http://schemas.openxmlformats.org/officeDocument/2006/relationships/customXml" Target="../ink/ink276.xml"/><Relationship Id="rId43" Type="http://schemas.openxmlformats.org/officeDocument/2006/relationships/customXml" Target="../ink/ink46.xml"/><Relationship Id="rId139" Type="http://schemas.openxmlformats.org/officeDocument/2006/relationships/image" Target="../media/image75.png"/><Relationship Id="rId290" Type="http://schemas.openxmlformats.org/officeDocument/2006/relationships/customXml" Target="../ink/ink170.xml"/><Relationship Id="rId304" Type="http://schemas.openxmlformats.org/officeDocument/2006/relationships/image" Target="../media/image147.png"/><Relationship Id="rId346" Type="http://schemas.openxmlformats.org/officeDocument/2006/relationships/image" Target="../media/image182.png"/><Relationship Id="rId388" Type="http://schemas.openxmlformats.org/officeDocument/2006/relationships/customXml" Target="../ink/ink224.xml"/><Relationship Id="rId85" Type="http://schemas.openxmlformats.org/officeDocument/2006/relationships/image" Target="../media/image56.png"/><Relationship Id="rId150" Type="http://schemas.openxmlformats.org/officeDocument/2006/relationships/customXml" Target="../ink/ink111.xml"/><Relationship Id="rId192" Type="http://schemas.openxmlformats.org/officeDocument/2006/relationships/image" Target="../media/image96.png"/><Relationship Id="rId413" Type="http://schemas.openxmlformats.org/officeDocument/2006/relationships/image" Target="../media/image133.png"/><Relationship Id="rId248" Type="http://schemas.openxmlformats.org/officeDocument/2006/relationships/image" Target="../media/image122.png"/><Relationship Id="rId455" Type="http://schemas.openxmlformats.org/officeDocument/2006/relationships/image" Target="../media/image214.png"/><Relationship Id="rId12" Type="http://schemas.openxmlformats.org/officeDocument/2006/relationships/image" Target="../media/image21.png"/><Relationship Id="rId108" Type="http://schemas.openxmlformats.org/officeDocument/2006/relationships/customXml" Target="../ink/ink82.xml"/><Relationship Id="rId315" Type="http://schemas.openxmlformats.org/officeDocument/2006/relationships/customXml" Target="../ink/ink183.xml"/><Relationship Id="rId357" Type="http://schemas.openxmlformats.org/officeDocument/2006/relationships/image" Target="../media/image187.png"/><Relationship Id="rId54" Type="http://schemas.openxmlformats.org/officeDocument/2006/relationships/image" Target="../media/image42.png"/><Relationship Id="rId96" Type="http://schemas.openxmlformats.org/officeDocument/2006/relationships/customXml" Target="../ink/ink75.xml"/><Relationship Id="rId161" Type="http://schemas.openxmlformats.org/officeDocument/2006/relationships/customXml" Target="../ink/ink118.xml"/><Relationship Id="rId399" Type="http://schemas.openxmlformats.org/officeDocument/2006/relationships/image" Target="../media/image205.png"/><Relationship Id="rId259" Type="http://schemas.openxmlformats.org/officeDocument/2006/relationships/image" Target="../media/image127.png"/><Relationship Id="rId424" Type="http://schemas.openxmlformats.org/officeDocument/2006/relationships/image" Target="../media/image138.png"/><Relationship Id="rId466" Type="http://schemas.openxmlformats.org/officeDocument/2006/relationships/customXml" Target="../ink/ink265.xml"/><Relationship Id="rId23" Type="http://schemas.openxmlformats.org/officeDocument/2006/relationships/customXml" Target="../ink/ink36.xml"/><Relationship Id="rId119" Type="http://schemas.openxmlformats.org/officeDocument/2006/relationships/customXml" Target="../ink/ink89.xml"/><Relationship Id="rId270" Type="http://schemas.openxmlformats.org/officeDocument/2006/relationships/image" Target="../media/image99.png"/><Relationship Id="rId326" Type="http://schemas.openxmlformats.org/officeDocument/2006/relationships/image" Target="../media/image157.png"/><Relationship Id="rId65" Type="http://schemas.openxmlformats.org/officeDocument/2006/relationships/customXml" Target="../ink/ink58.xml"/><Relationship Id="rId130" Type="http://schemas.openxmlformats.org/officeDocument/2006/relationships/customXml" Target="../ink/ink98.xml"/><Relationship Id="rId368" Type="http://schemas.openxmlformats.org/officeDocument/2006/relationships/image" Target="../media/image191.png"/><Relationship Id="rId172" Type="http://schemas.openxmlformats.org/officeDocument/2006/relationships/customXml" Target="../ink/ink124.xml"/><Relationship Id="rId435" Type="http://schemas.openxmlformats.org/officeDocument/2006/relationships/customXml" Target="../ink/ink249.xml"/><Relationship Id="rId477" Type="http://schemas.openxmlformats.org/officeDocument/2006/relationships/image" Target="../media/image224.png"/><Relationship Id="rId281" Type="http://schemas.openxmlformats.org/officeDocument/2006/relationships/image" Target="../media/image104.png"/><Relationship Id="rId337" Type="http://schemas.openxmlformats.org/officeDocument/2006/relationships/customXml" Target="../ink/ink195.xml"/><Relationship Id="rId34" Type="http://schemas.openxmlformats.org/officeDocument/2006/relationships/image" Target="../media/image32.png"/><Relationship Id="rId76" Type="http://schemas.openxmlformats.org/officeDocument/2006/relationships/customXml" Target="../ink/ink64.xml"/><Relationship Id="rId141" Type="http://schemas.openxmlformats.org/officeDocument/2006/relationships/image" Target="../media/image76.png"/><Relationship Id="rId379" Type="http://schemas.openxmlformats.org/officeDocument/2006/relationships/customXml" Target="../ink/ink219.xml"/><Relationship Id="rId7" Type="http://schemas.openxmlformats.org/officeDocument/2006/relationships/customXml" Target="../ink/ink28.xml"/><Relationship Id="rId183" Type="http://schemas.openxmlformats.org/officeDocument/2006/relationships/customXml" Target="../ink/ink130.xml"/><Relationship Id="rId239" Type="http://schemas.openxmlformats.org/officeDocument/2006/relationships/customXml" Target="../ink/ink142.xml"/><Relationship Id="rId390" Type="http://schemas.openxmlformats.org/officeDocument/2006/relationships/customXml" Target="../ink/ink225.xml"/><Relationship Id="rId404" Type="http://schemas.openxmlformats.org/officeDocument/2006/relationships/customXml" Target="../ink/ink232.xml"/><Relationship Id="rId446" Type="http://schemas.openxmlformats.org/officeDocument/2006/relationships/customXml" Target="../ink/ink255.xml"/><Relationship Id="rId250" Type="http://schemas.openxmlformats.org/officeDocument/2006/relationships/image" Target="../media/image123.png"/><Relationship Id="rId292" Type="http://schemas.openxmlformats.org/officeDocument/2006/relationships/image" Target="../media/image109.png"/><Relationship Id="rId306" Type="http://schemas.openxmlformats.org/officeDocument/2006/relationships/image" Target="../media/image148.png"/><Relationship Id="rId488" Type="http://schemas.openxmlformats.org/officeDocument/2006/relationships/customXml" Target="../ink/ink277.xml"/><Relationship Id="rId45" Type="http://schemas.openxmlformats.org/officeDocument/2006/relationships/customXml" Target="../ink/ink47.xml"/><Relationship Id="rId87" Type="http://schemas.openxmlformats.org/officeDocument/2006/relationships/image" Target="../media/image57.png"/><Relationship Id="rId110" Type="http://schemas.openxmlformats.org/officeDocument/2006/relationships/customXml" Target="../ink/ink83.xml"/><Relationship Id="rId348" Type="http://schemas.openxmlformats.org/officeDocument/2006/relationships/image" Target="../media/image183.png"/><Relationship Id="rId152" Type="http://schemas.openxmlformats.org/officeDocument/2006/relationships/image" Target="../media/image79.png"/><Relationship Id="rId194" Type="http://schemas.openxmlformats.org/officeDocument/2006/relationships/customXml" Target="../ink/ink137.xml"/><Relationship Id="rId415" Type="http://schemas.openxmlformats.org/officeDocument/2006/relationships/image" Target="../media/image134.png"/><Relationship Id="rId457" Type="http://schemas.openxmlformats.org/officeDocument/2006/relationships/image" Target="../media/image215.png"/><Relationship Id="rId261" Type="http://schemas.openxmlformats.org/officeDocument/2006/relationships/image" Target="../media/image128.png"/><Relationship Id="rId14" Type="http://schemas.openxmlformats.org/officeDocument/2006/relationships/image" Target="../media/image22.png"/><Relationship Id="rId56" Type="http://schemas.openxmlformats.org/officeDocument/2006/relationships/image" Target="../media/image43.png"/><Relationship Id="rId317" Type="http://schemas.openxmlformats.org/officeDocument/2006/relationships/image" Target="../media/image153.png"/><Relationship Id="rId359" Type="http://schemas.openxmlformats.org/officeDocument/2006/relationships/image" Target="../media/image188.png"/><Relationship Id="rId98" Type="http://schemas.openxmlformats.org/officeDocument/2006/relationships/customXml" Target="../ink/ink76.xml"/><Relationship Id="rId121" Type="http://schemas.openxmlformats.org/officeDocument/2006/relationships/image" Target="../media/image70.png"/><Relationship Id="rId163" Type="http://schemas.openxmlformats.org/officeDocument/2006/relationships/customXml" Target="../ink/ink119.xml"/><Relationship Id="rId370" Type="http://schemas.openxmlformats.org/officeDocument/2006/relationships/image" Target="../media/image192.png"/><Relationship Id="rId426" Type="http://schemas.openxmlformats.org/officeDocument/2006/relationships/customXml" Target="../ink/ink244.xml"/><Relationship Id="rId468" Type="http://schemas.openxmlformats.org/officeDocument/2006/relationships/image" Target="../media/image220.png"/><Relationship Id="rId25" Type="http://schemas.openxmlformats.org/officeDocument/2006/relationships/customXml" Target="../ink/ink37.xml"/><Relationship Id="rId67" Type="http://schemas.openxmlformats.org/officeDocument/2006/relationships/customXml" Target="../ink/ink59.xml"/><Relationship Id="rId272" Type="http://schemas.openxmlformats.org/officeDocument/2006/relationships/image" Target="../media/image100.png"/><Relationship Id="rId328" Type="http://schemas.openxmlformats.org/officeDocument/2006/relationships/image" Target="../media/image158.png"/><Relationship Id="rId132" Type="http://schemas.openxmlformats.org/officeDocument/2006/relationships/image" Target="../media/image72.png"/><Relationship Id="rId174" Type="http://schemas.openxmlformats.org/officeDocument/2006/relationships/customXml" Target="../ink/ink125.xml"/><Relationship Id="rId381" Type="http://schemas.openxmlformats.org/officeDocument/2006/relationships/customXml" Target="../ink/ink220.xml"/><Relationship Id="rId241" Type="http://schemas.openxmlformats.org/officeDocument/2006/relationships/image" Target="../media/image119.png"/><Relationship Id="rId437" Type="http://schemas.openxmlformats.org/officeDocument/2006/relationships/customXml" Target="../ink/ink250.xml"/><Relationship Id="rId479" Type="http://schemas.openxmlformats.org/officeDocument/2006/relationships/image" Target="../media/image225.png"/><Relationship Id="rId36" Type="http://schemas.openxmlformats.org/officeDocument/2006/relationships/image" Target="../media/image33.png"/><Relationship Id="rId283" Type="http://schemas.openxmlformats.org/officeDocument/2006/relationships/image" Target="../media/image105.png"/><Relationship Id="rId339" Type="http://schemas.openxmlformats.org/officeDocument/2006/relationships/customXml" Target="../ink/ink196.xml"/><Relationship Id="rId490" Type="http://schemas.openxmlformats.org/officeDocument/2006/relationships/customXml" Target="../ink/ink278.xml"/><Relationship Id="rId78" Type="http://schemas.openxmlformats.org/officeDocument/2006/relationships/customXml" Target="../ink/ink65.xml"/><Relationship Id="rId101" Type="http://schemas.openxmlformats.org/officeDocument/2006/relationships/image" Target="../media/image62.png"/><Relationship Id="rId143" Type="http://schemas.openxmlformats.org/officeDocument/2006/relationships/image" Target="../media/image77.png"/><Relationship Id="rId185" Type="http://schemas.openxmlformats.org/officeDocument/2006/relationships/customXml" Target="../ink/ink131.xml"/><Relationship Id="rId350" Type="http://schemas.openxmlformats.org/officeDocument/2006/relationships/customXml" Target="../ink/ink202.xml"/><Relationship Id="rId406" Type="http://schemas.openxmlformats.org/officeDocument/2006/relationships/customXml" Target="../ink/ink233.xml"/><Relationship Id="rId9" Type="http://schemas.openxmlformats.org/officeDocument/2006/relationships/customXml" Target="../ink/ink29.xml"/><Relationship Id="rId392" Type="http://schemas.openxmlformats.org/officeDocument/2006/relationships/customXml" Target="../ink/ink226.xml"/><Relationship Id="rId448" Type="http://schemas.openxmlformats.org/officeDocument/2006/relationships/customXml" Target="../ink/ink256.xml"/><Relationship Id="rId252" Type="http://schemas.openxmlformats.org/officeDocument/2006/relationships/image" Target="../media/image124.png"/><Relationship Id="rId294" Type="http://schemas.openxmlformats.org/officeDocument/2006/relationships/image" Target="../media/image110.png"/><Relationship Id="rId308" Type="http://schemas.openxmlformats.org/officeDocument/2006/relationships/image" Target="../media/image149.png"/><Relationship Id="rId47" Type="http://schemas.openxmlformats.org/officeDocument/2006/relationships/customXml" Target="../ink/ink48.xml"/><Relationship Id="rId89" Type="http://schemas.openxmlformats.org/officeDocument/2006/relationships/image" Target="../media/image58.png"/><Relationship Id="rId112" Type="http://schemas.openxmlformats.org/officeDocument/2006/relationships/image" Target="../media/image67.png"/><Relationship Id="rId154" Type="http://schemas.openxmlformats.org/officeDocument/2006/relationships/image" Target="../media/image80.png"/><Relationship Id="rId361" Type="http://schemas.openxmlformats.org/officeDocument/2006/relationships/customXml" Target="../ink/ink208.xml"/><Relationship Id="rId196" Type="http://schemas.openxmlformats.org/officeDocument/2006/relationships/customXml" Target="../ink/ink138.xml"/><Relationship Id="rId417" Type="http://schemas.openxmlformats.org/officeDocument/2006/relationships/image" Target="../media/image135.png"/><Relationship Id="rId459" Type="http://schemas.openxmlformats.org/officeDocument/2006/relationships/image" Target="../media/image216.png"/><Relationship Id="rId16" Type="http://schemas.openxmlformats.org/officeDocument/2006/relationships/image" Target="../media/image23.png"/><Relationship Id="rId263" Type="http://schemas.openxmlformats.org/officeDocument/2006/relationships/image" Target="../media/image129.png"/><Relationship Id="rId319" Type="http://schemas.openxmlformats.org/officeDocument/2006/relationships/image" Target="../media/image154.png"/><Relationship Id="rId470" Type="http://schemas.openxmlformats.org/officeDocument/2006/relationships/image" Target="../media/image221.png"/><Relationship Id="rId58" Type="http://schemas.openxmlformats.org/officeDocument/2006/relationships/image" Target="../media/image44.png"/><Relationship Id="rId123" Type="http://schemas.openxmlformats.org/officeDocument/2006/relationships/customXml" Target="../ink/ink92.xml"/><Relationship Id="rId330" Type="http://schemas.openxmlformats.org/officeDocument/2006/relationships/image" Target="../media/image159.png"/><Relationship Id="rId165" Type="http://schemas.openxmlformats.org/officeDocument/2006/relationships/customXml" Target="../ink/ink120.xml"/><Relationship Id="rId372" Type="http://schemas.openxmlformats.org/officeDocument/2006/relationships/customXml" Target="../ink/ink215.xml"/><Relationship Id="rId428" Type="http://schemas.openxmlformats.org/officeDocument/2006/relationships/customXml" Target="../ink/ink245.xml"/><Relationship Id="rId274" Type="http://schemas.openxmlformats.org/officeDocument/2006/relationships/image" Target="../media/image101.png"/><Relationship Id="rId481" Type="http://schemas.openxmlformats.org/officeDocument/2006/relationships/image" Target="../media/image226.png"/><Relationship Id="rId27" Type="http://schemas.openxmlformats.org/officeDocument/2006/relationships/customXml" Target="../ink/ink38.xml"/><Relationship Id="rId69" Type="http://schemas.openxmlformats.org/officeDocument/2006/relationships/customXml" Target="../ink/ink60.xml"/><Relationship Id="rId134" Type="http://schemas.openxmlformats.org/officeDocument/2006/relationships/customXml" Target="../ink/ink101.xml"/><Relationship Id="rId80" Type="http://schemas.openxmlformats.org/officeDocument/2006/relationships/customXml" Target="../ink/ink66.xml"/><Relationship Id="rId176" Type="http://schemas.openxmlformats.org/officeDocument/2006/relationships/image" Target="../media/image89.png"/><Relationship Id="rId341" Type="http://schemas.openxmlformats.org/officeDocument/2006/relationships/customXml" Target="../ink/ink197.xml"/><Relationship Id="rId383" Type="http://schemas.openxmlformats.org/officeDocument/2006/relationships/image" Target="../media/image197.png"/><Relationship Id="rId439" Type="http://schemas.openxmlformats.org/officeDocument/2006/relationships/customXml" Target="../ink/ink251.xml"/><Relationship Id="rId243" Type="http://schemas.openxmlformats.org/officeDocument/2006/relationships/image" Target="../media/image120.png"/><Relationship Id="rId285" Type="http://schemas.openxmlformats.org/officeDocument/2006/relationships/image" Target="../media/image106.png"/><Relationship Id="rId450" Type="http://schemas.openxmlformats.org/officeDocument/2006/relationships/customXml" Target="../ink/ink257.xml"/><Relationship Id="rId38" Type="http://schemas.openxmlformats.org/officeDocument/2006/relationships/image" Target="../media/image34.png"/><Relationship Id="rId103" Type="http://schemas.openxmlformats.org/officeDocument/2006/relationships/image" Target="../media/image63.png"/><Relationship Id="rId310" Type="http://schemas.openxmlformats.org/officeDocument/2006/relationships/image" Target="../media/image150.png"/><Relationship Id="rId492" Type="http://schemas.openxmlformats.org/officeDocument/2006/relationships/customXml" Target="../ink/ink279.xml"/><Relationship Id="rId91" Type="http://schemas.openxmlformats.org/officeDocument/2006/relationships/image" Target="../media/image59.png"/><Relationship Id="rId145" Type="http://schemas.openxmlformats.org/officeDocument/2006/relationships/image" Target="../media/image78.png"/><Relationship Id="rId187" Type="http://schemas.openxmlformats.org/officeDocument/2006/relationships/image" Target="../media/image94.png"/><Relationship Id="rId352" Type="http://schemas.openxmlformats.org/officeDocument/2006/relationships/customXml" Target="../ink/ink203.xml"/><Relationship Id="rId394" Type="http://schemas.openxmlformats.org/officeDocument/2006/relationships/customXml" Target="../ink/ink227.xml"/><Relationship Id="rId408" Type="http://schemas.openxmlformats.org/officeDocument/2006/relationships/customXml" Target="../ink/ink234.xml"/><Relationship Id="rId254" Type="http://schemas.openxmlformats.org/officeDocument/2006/relationships/customXml" Target="../ink/ink151.xml"/><Relationship Id="rId49" Type="http://schemas.openxmlformats.org/officeDocument/2006/relationships/customXml" Target="../ink/ink49.xml"/><Relationship Id="rId114" Type="http://schemas.openxmlformats.org/officeDocument/2006/relationships/image" Target="../media/image68.png"/><Relationship Id="rId296" Type="http://schemas.openxmlformats.org/officeDocument/2006/relationships/image" Target="../media/image111.png"/><Relationship Id="rId461" Type="http://schemas.openxmlformats.org/officeDocument/2006/relationships/image" Target="../media/image217.png"/><Relationship Id="rId60" Type="http://schemas.openxmlformats.org/officeDocument/2006/relationships/customXml" Target="../ink/ink55.xml"/><Relationship Id="rId156" Type="http://schemas.openxmlformats.org/officeDocument/2006/relationships/customXml" Target="../ink/ink115.xml"/><Relationship Id="rId321" Type="http://schemas.openxmlformats.org/officeDocument/2006/relationships/customXml" Target="../ink/ink187.xml"/><Relationship Id="rId363" Type="http://schemas.openxmlformats.org/officeDocument/2006/relationships/customXml" Target="../ink/ink209.xml"/><Relationship Id="rId419" Type="http://schemas.openxmlformats.org/officeDocument/2006/relationships/image" Target="../media/image136.png"/><Relationship Id="rId430" Type="http://schemas.openxmlformats.org/officeDocument/2006/relationships/image" Target="../media/image140.png"/><Relationship Id="rId18" Type="http://schemas.openxmlformats.org/officeDocument/2006/relationships/image" Target="../media/image24.png"/><Relationship Id="rId265" Type="http://schemas.openxmlformats.org/officeDocument/2006/relationships/customXml" Target="../ink/ink157.xml"/><Relationship Id="rId472" Type="http://schemas.openxmlformats.org/officeDocument/2006/relationships/image" Target="../media/image222.png"/><Relationship Id="rId125" Type="http://schemas.openxmlformats.org/officeDocument/2006/relationships/image" Target="../media/image71.png"/><Relationship Id="rId167" Type="http://schemas.openxmlformats.org/officeDocument/2006/relationships/customXml" Target="../ink/ink121.xml"/><Relationship Id="rId332" Type="http://schemas.openxmlformats.org/officeDocument/2006/relationships/image" Target="../media/image160.png"/><Relationship Id="rId374" Type="http://schemas.openxmlformats.org/officeDocument/2006/relationships/customXml" Target="../ink/ink216.xml"/><Relationship Id="rId71" Type="http://schemas.openxmlformats.org/officeDocument/2006/relationships/image" Target="../media/image49.png"/><Relationship Id="rId234" Type="http://schemas.openxmlformats.org/officeDocument/2006/relationships/image" Target="../media/image116.png"/><Relationship Id="rId2" Type="http://schemas.openxmlformats.org/officeDocument/2006/relationships/notesSlide" Target="../notesSlides/notesSlide2.xml"/><Relationship Id="rId29" Type="http://schemas.openxmlformats.org/officeDocument/2006/relationships/customXml" Target="../ink/ink39.xml"/><Relationship Id="rId255" Type="http://schemas.openxmlformats.org/officeDocument/2006/relationships/image" Target="../media/image125.png"/><Relationship Id="rId276" Type="http://schemas.openxmlformats.org/officeDocument/2006/relationships/customXml" Target="../ink/ink163.xml"/><Relationship Id="rId297" Type="http://schemas.openxmlformats.org/officeDocument/2006/relationships/customXml" Target="../ink/ink174.xml"/><Relationship Id="rId441" Type="http://schemas.openxmlformats.org/officeDocument/2006/relationships/customXml" Target="../ink/ink252.xml"/><Relationship Id="rId462" Type="http://schemas.openxmlformats.org/officeDocument/2006/relationships/customXml" Target="../ink/ink263.xml"/><Relationship Id="rId483" Type="http://schemas.openxmlformats.org/officeDocument/2006/relationships/image" Target="../media/image227.png"/><Relationship Id="rId40" Type="http://schemas.openxmlformats.org/officeDocument/2006/relationships/image" Target="../media/image35.png"/><Relationship Id="rId115" Type="http://schemas.openxmlformats.org/officeDocument/2006/relationships/customXml" Target="../ink/ink86.xml"/><Relationship Id="rId136" Type="http://schemas.openxmlformats.org/officeDocument/2006/relationships/customXml" Target="../ink/ink102.xml"/><Relationship Id="rId157" Type="http://schemas.openxmlformats.org/officeDocument/2006/relationships/image" Target="../media/image81.png"/><Relationship Id="rId178" Type="http://schemas.openxmlformats.org/officeDocument/2006/relationships/image" Target="../media/image90.png"/><Relationship Id="rId301" Type="http://schemas.openxmlformats.org/officeDocument/2006/relationships/customXml" Target="../ink/ink176.xml"/><Relationship Id="rId322" Type="http://schemas.openxmlformats.org/officeDocument/2006/relationships/image" Target="../media/image155.png"/><Relationship Id="rId343" Type="http://schemas.openxmlformats.org/officeDocument/2006/relationships/customXml" Target="../ink/ink198.xml"/><Relationship Id="rId364" Type="http://schemas.openxmlformats.org/officeDocument/2006/relationships/customXml" Target="../ink/ink210.xml"/><Relationship Id="rId61" Type="http://schemas.openxmlformats.org/officeDocument/2006/relationships/image" Target="../media/image45.png"/><Relationship Id="rId82" Type="http://schemas.openxmlformats.org/officeDocument/2006/relationships/customXml" Target="../ink/ink67.xml"/><Relationship Id="rId385" Type="http://schemas.openxmlformats.org/officeDocument/2006/relationships/image" Target="../media/image198.png"/><Relationship Id="rId19" Type="http://schemas.openxmlformats.org/officeDocument/2006/relationships/customXml" Target="../ink/ink34.xml"/><Relationship Id="rId245" Type="http://schemas.openxmlformats.org/officeDocument/2006/relationships/customXml" Target="../ink/ink146.xml"/><Relationship Id="rId266" Type="http://schemas.openxmlformats.org/officeDocument/2006/relationships/image" Target="../media/image130.png"/><Relationship Id="rId287" Type="http://schemas.openxmlformats.org/officeDocument/2006/relationships/image" Target="../media/image107.png"/><Relationship Id="rId410" Type="http://schemas.openxmlformats.org/officeDocument/2006/relationships/customXml" Target="../ink/ink235.xml"/><Relationship Id="rId431" Type="http://schemas.openxmlformats.org/officeDocument/2006/relationships/customXml" Target="../ink/ink247.xml"/><Relationship Id="rId452" Type="http://schemas.openxmlformats.org/officeDocument/2006/relationships/customXml" Target="../ink/ink258.xml"/><Relationship Id="rId473" Type="http://schemas.openxmlformats.org/officeDocument/2006/relationships/customXml" Target="../ink/ink269.xml"/><Relationship Id="rId30" Type="http://schemas.openxmlformats.org/officeDocument/2006/relationships/image" Target="../media/image30.png"/><Relationship Id="rId105" Type="http://schemas.openxmlformats.org/officeDocument/2006/relationships/image" Target="../media/image64.png"/><Relationship Id="rId126" Type="http://schemas.openxmlformats.org/officeDocument/2006/relationships/customXml" Target="../ink/ink94.xml"/><Relationship Id="rId147" Type="http://schemas.openxmlformats.org/officeDocument/2006/relationships/customXml" Target="../ink/ink108.xml"/><Relationship Id="rId168" Type="http://schemas.openxmlformats.org/officeDocument/2006/relationships/customXml" Target="../ink/ink122.xml"/><Relationship Id="rId312" Type="http://schemas.openxmlformats.org/officeDocument/2006/relationships/image" Target="../media/image151.png"/><Relationship Id="rId333" Type="http://schemas.openxmlformats.org/officeDocument/2006/relationships/customXml" Target="../ink/ink193.xml"/><Relationship Id="rId354" Type="http://schemas.openxmlformats.org/officeDocument/2006/relationships/customXml" Target="../ink/ink204.xml"/><Relationship Id="rId51" Type="http://schemas.openxmlformats.org/officeDocument/2006/relationships/customXml" Target="../ink/ink50.xml"/><Relationship Id="rId72" Type="http://schemas.openxmlformats.org/officeDocument/2006/relationships/customXml" Target="../ink/ink62.xml"/><Relationship Id="rId93" Type="http://schemas.openxmlformats.org/officeDocument/2006/relationships/image" Target="../media/image60.png"/><Relationship Id="rId189" Type="http://schemas.openxmlformats.org/officeDocument/2006/relationships/image" Target="../media/image95.png"/><Relationship Id="rId375" Type="http://schemas.openxmlformats.org/officeDocument/2006/relationships/customXml" Target="../ink/ink217.xml"/><Relationship Id="rId396" Type="http://schemas.openxmlformats.org/officeDocument/2006/relationships/customXml" Target="../ink/ink228.xml"/><Relationship Id="rId3" Type="http://schemas.openxmlformats.org/officeDocument/2006/relationships/customXml" Target="../ink/ink26.xml"/><Relationship Id="rId235" Type="http://schemas.openxmlformats.org/officeDocument/2006/relationships/customXml" Target="../ink/ink140.xml"/><Relationship Id="rId256" Type="http://schemas.openxmlformats.org/officeDocument/2006/relationships/customXml" Target="../ink/ink152.xml"/><Relationship Id="rId277" Type="http://schemas.openxmlformats.org/officeDocument/2006/relationships/image" Target="../media/image102.png"/><Relationship Id="rId298" Type="http://schemas.openxmlformats.org/officeDocument/2006/relationships/image" Target="../media/image144.png"/><Relationship Id="rId400" Type="http://schemas.openxmlformats.org/officeDocument/2006/relationships/customXml" Target="../ink/ink230.xml"/><Relationship Id="rId421" Type="http://schemas.openxmlformats.org/officeDocument/2006/relationships/customXml" Target="../ink/ink241.xml"/><Relationship Id="rId442" Type="http://schemas.openxmlformats.org/officeDocument/2006/relationships/customXml" Target="../ink/ink253.xml"/><Relationship Id="rId463" Type="http://schemas.openxmlformats.org/officeDocument/2006/relationships/image" Target="../media/image218.png"/><Relationship Id="rId484" Type="http://schemas.openxmlformats.org/officeDocument/2006/relationships/customXml" Target="../ink/ink275.xml"/><Relationship Id="rId116" Type="http://schemas.openxmlformats.org/officeDocument/2006/relationships/customXml" Target="../ink/ink87.xml"/><Relationship Id="rId137" Type="http://schemas.openxmlformats.org/officeDocument/2006/relationships/image" Target="../media/image74.png"/><Relationship Id="rId158" Type="http://schemas.openxmlformats.org/officeDocument/2006/relationships/customXml" Target="../ink/ink116.xml"/><Relationship Id="rId302" Type="http://schemas.openxmlformats.org/officeDocument/2006/relationships/image" Target="../media/image146.png"/><Relationship Id="rId323" Type="http://schemas.openxmlformats.org/officeDocument/2006/relationships/customXml" Target="../ink/ink188.xml"/><Relationship Id="rId344" Type="http://schemas.openxmlformats.org/officeDocument/2006/relationships/image" Target="../media/image181.png"/><Relationship Id="rId20" Type="http://schemas.openxmlformats.org/officeDocument/2006/relationships/image" Target="../media/image25.png"/><Relationship Id="rId41" Type="http://schemas.openxmlformats.org/officeDocument/2006/relationships/customXml" Target="../ink/ink45.xml"/><Relationship Id="rId62" Type="http://schemas.openxmlformats.org/officeDocument/2006/relationships/customXml" Target="../ink/ink56.xml"/><Relationship Id="rId83" Type="http://schemas.openxmlformats.org/officeDocument/2006/relationships/image" Target="../media/image55.png"/><Relationship Id="rId179" Type="http://schemas.openxmlformats.org/officeDocument/2006/relationships/customXml" Target="../ink/ink128.xml"/><Relationship Id="rId365" Type="http://schemas.openxmlformats.org/officeDocument/2006/relationships/customXml" Target="../ink/ink211.xml"/><Relationship Id="rId386" Type="http://schemas.openxmlformats.org/officeDocument/2006/relationships/customXml" Target="../ink/ink223.xml"/><Relationship Id="rId190" Type="http://schemas.openxmlformats.org/officeDocument/2006/relationships/customXml" Target="../ink/ink134.xml"/><Relationship Id="rId246" Type="http://schemas.openxmlformats.org/officeDocument/2006/relationships/image" Target="../media/image121.png"/><Relationship Id="rId267" Type="http://schemas.openxmlformats.org/officeDocument/2006/relationships/customXml" Target="../ink/ink158.xml"/><Relationship Id="rId288" Type="http://schemas.openxmlformats.org/officeDocument/2006/relationships/customXml" Target="../ink/ink169.xml"/><Relationship Id="rId411" Type="http://schemas.openxmlformats.org/officeDocument/2006/relationships/image" Target="../media/image132.png"/><Relationship Id="rId432" Type="http://schemas.openxmlformats.org/officeDocument/2006/relationships/image" Target="../media/image141.png"/><Relationship Id="rId453" Type="http://schemas.openxmlformats.org/officeDocument/2006/relationships/image" Target="../media/image213.png"/><Relationship Id="rId474" Type="http://schemas.openxmlformats.org/officeDocument/2006/relationships/image" Target="../media/image223.png"/><Relationship Id="rId106" Type="http://schemas.openxmlformats.org/officeDocument/2006/relationships/customXml" Target="../ink/ink81.xml"/><Relationship Id="rId127" Type="http://schemas.openxmlformats.org/officeDocument/2006/relationships/customXml" Target="../ink/ink95.xml"/><Relationship Id="rId313" Type="http://schemas.openxmlformats.org/officeDocument/2006/relationships/customXml" Target="../ink/ink182.xml"/><Relationship Id="rId10" Type="http://schemas.openxmlformats.org/officeDocument/2006/relationships/image" Target="../media/image20.png"/><Relationship Id="rId31" Type="http://schemas.openxmlformats.org/officeDocument/2006/relationships/customXml" Target="../ink/ink40.xml"/><Relationship Id="rId52" Type="http://schemas.openxmlformats.org/officeDocument/2006/relationships/image" Target="../media/image41.png"/><Relationship Id="rId73" Type="http://schemas.openxmlformats.org/officeDocument/2006/relationships/image" Target="../media/image50.png"/><Relationship Id="rId94" Type="http://schemas.openxmlformats.org/officeDocument/2006/relationships/customXml" Target="../ink/ink73.xml"/><Relationship Id="rId148" Type="http://schemas.openxmlformats.org/officeDocument/2006/relationships/customXml" Target="../ink/ink109.xml"/><Relationship Id="rId169" Type="http://schemas.openxmlformats.org/officeDocument/2006/relationships/image" Target="../media/image86.png"/><Relationship Id="rId334" Type="http://schemas.openxmlformats.org/officeDocument/2006/relationships/image" Target="../media/image176.png"/><Relationship Id="rId355" Type="http://schemas.openxmlformats.org/officeDocument/2006/relationships/image" Target="../media/image186.png"/><Relationship Id="rId376" Type="http://schemas.openxmlformats.org/officeDocument/2006/relationships/image" Target="../media/image194.png"/><Relationship Id="rId397" Type="http://schemas.openxmlformats.org/officeDocument/2006/relationships/image" Target="../media/image204.png"/><Relationship Id="rId4" Type="http://schemas.openxmlformats.org/officeDocument/2006/relationships/image" Target="../media/image17.png"/><Relationship Id="rId180" Type="http://schemas.openxmlformats.org/officeDocument/2006/relationships/image" Target="../media/image91.png"/><Relationship Id="rId236" Type="http://schemas.openxmlformats.org/officeDocument/2006/relationships/image" Target="../media/image117.png"/><Relationship Id="rId257" Type="http://schemas.openxmlformats.org/officeDocument/2006/relationships/image" Target="../media/image126.png"/><Relationship Id="rId278" Type="http://schemas.openxmlformats.org/officeDocument/2006/relationships/customXml" Target="../ink/ink164.xml"/><Relationship Id="rId401" Type="http://schemas.openxmlformats.org/officeDocument/2006/relationships/image" Target="../media/image112.png"/><Relationship Id="rId422" Type="http://schemas.openxmlformats.org/officeDocument/2006/relationships/image" Target="../media/image137.png"/><Relationship Id="rId443" Type="http://schemas.openxmlformats.org/officeDocument/2006/relationships/image" Target="../media/image208.png"/><Relationship Id="rId464" Type="http://schemas.openxmlformats.org/officeDocument/2006/relationships/customXml" Target="../ink/ink264.xml"/><Relationship Id="rId303" Type="http://schemas.openxmlformats.org/officeDocument/2006/relationships/customXml" Target="../ink/ink177.xml"/><Relationship Id="rId485" Type="http://schemas.openxmlformats.org/officeDocument/2006/relationships/image" Target="../media/image228.png"/><Relationship Id="rId42" Type="http://schemas.openxmlformats.org/officeDocument/2006/relationships/image" Target="../media/image36.png"/><Relationship Id="rId84" Type="http://schemas.openxmlformats.org/officeDocument/2006/relationships/customXml" Target="../ink/ink68.xml"/><Relationship Id="rId138" Type="http://schemas.openxmlformats.org/officeDocument/2006/relationships/customXml" Target="../ink/ink103.xml"/><Relationship Id="rId345" Type="http://schemas.openxmlformats.org/officeDocument/2006/relationships/customXml" Target="../ink/ink199.xml"/><Relationship Id="rId387" Type="http://schemas.openxmlformats.org/officeDocument/2006/relationships/image" Target="../media/image199.png"/><Relationship Id="rId191" Type="http://schemas.openxmlformats.org/officeDocument/2006/relationships/customXml" Target="../ink/ink135.xml"/><Relationship Id="rId247" Type="http://schemas.openxmlformats.org/officeDocument/2006/relationships/customXml" Target="../ink/ink147.xml"/><Relationship Id="rId412" Type="http://schemas.openxmlformats.org/officeDocument/2006/relationships/customXml" Target="../ink/ink236.xml"/><Relationship Id="rId107" Type="http://schemas.openxmlformats.org/officeDocument/2006/relationships/image" Target="../media/image65.png"/><Relationship Id="rId289" Type="http://schemas.openxmlformats.org/officeDocument/2006/relationships/image" Target="../media/image108.png"/><Relationship Id="rId454" Type="http://schemas.openxmlformats.org/officeDocument/2006/relationships/customXml" Target="../ink/ink259.xml"/><Relationship Id="rId11" Type="http://schemas.openxmlformats.org/officeDocument/2006/relationships/customXml" Target="../ink/ink30.xml"/><Relationship Id="rId53" Type="http://schemas.openxmlformats.org/officeDocument/2006/relationships/customXml" Target="../ink/ink51.xml"/><Relationship Id="rId149" Type="http://schemas.openxmlformats.org/officeDocument/2006/relationships/customXml" Target="../ink/ink110.xml"/><Relationship Id="rId314" Type="http://schemas.openxmlformats.org/officeDocument/2006/relationships/image" Target="../media/image152.png"/><Relationship Id="rId356" Type="http://schemas.openxmlformats.org/officeDocument/2006/relationships/customXml" Target="../ink/ink205.xml"/><Relationship Id="rId398" Type="http://schemas.openxmlformats.org/officeDocument/2006/relationships/customXml" Target="../ink/ink229.xml"/><Relationship Id="rId95" Type="http://schemas.openxmlformats.org/officeDocument/2006/relationships/customXml" Target="../ink/ink74.xml"/><Relationship Id="rId160" Type="http://schemas.openxmlformats.org/officeDocument/2006/relationships/image" Target="../media/image82.png"/><Relationship Id="rId423" Type="http://schemas.openxmlformats.org/officeDocument/2006/relationships/customXml" Target="../ink/ink242.xml"/><Relationship Id="rId258" Type="http://schemas.openxmlformats.org/officeDocument/2006/relationships/customXml" Target="../ink/ink153.xml"/><Relationship Id="rId465" Type="http://schemas.openxmlformats.org/officeDocument/2006/relationships/image" Target="../media/image219.png"/><Relationship Id="rId22" Type="http://schemas.openxmlformats.org/officeDocument/2006/relationships/image" Target="../media/image26.png"/><Relationship Id="rId64" Type="http://schemas.openxmlformats.org/officeDocument/2006/relationships/image" Target="../media/image46.png"/><Relationship Id="rId118" Type="http://schemas.openxmlformats.org/officeDocument/2006/relationships/image" Target="../media/image69.png"/><Relationship Id="rId325" Type="http://schemas.openxmlformats.org/officeDocument/2006/relationships/customXml" Target="../ink/ink189.xml"/><Relationship Id="rId367" Type="http://schemas.openxmlformats.org/officeDocument/2006/relationships/customXml" Target="../ink/ink212.xml"/><Relationship Id="rId171" Type="http://schemas.openxmlformats.org/officeDocument/2006/relationships/image" Target="../media/image87.png"/><Relationship Id="rId269" Type="http://schemas.openxmlformats.org/officeDocument/2006/relationships/customXml" Target="../ink/ink159.xml"/><Relationship Id="rId434" Type="http://schemas.openxmlformats.org/officeDocument/2006/relationships/image" Target="../media/image142.png"/><Relationship Id="rId476" Type="http://schemas.openxmlformats.org/officeDocument/2006/relationships/customXml" Target="../ink/ink271.xml"/><Relationship Id="rId33" Type="http://schemas.openxmlformats.org/officeDocument/2006/relationships/customXml" Target="../ink/ink41.xml"/><Relationship Id="rId129" Type="http://schemas.openxmlformats.org/officeDocument/2006/relationships/customXml" Target="../ink/ink97.xml"/><Relationship Id="rId280" Type="http://schemas.openxmlformats.org/officeDocument/2006/relationships/customXml" Target="../ink/ink165.xml"/><Relationship Id="rId336" Type="http://schemas.openxmlformats.org/officeDocument/2006/relationships/image" Target="../media/image177.png"/><Relationship Id="rId75" Type="http://schemas.openxmlformats.org/officeDocument/2006/relationships/image" Target="../media/image51.png"/><Relationship Id="rId140" Type="http://schemas.openxmlformats.org/officeDocument/2006/relationships/customXml" Target="../ink/ink104.xml"/><Relationship Id="rId182" Type="http://schemas.openxmlformats.org/officeDocument/2006/relationships/image" Target="../media/image92.png"/><Relationship Id="rId378" Type="http://schemas.openxmlformats.org/officeDocument/2006/relationships/image" Target="../media/image195.png"/><Relationship Id="rId403" Type="http://schemas.openxmlformats.org/officeDocument/2006/relationships/image" Target="../media/image113.png"/><Relationship Id="rId6" Type="http://schemas.openxmlformats.org/officeDocument/2006/relationships/image" Target="../media/image18.png"/><Relationship Id="rId238" Type="http://schemas.openxmlformats.org/officeDocument/2006/relationships/image" Target="../media/image118.png"/><Relationship Id="rId445" Type="http://schemas.openxmlformats.org/officeDocument/2006/relationships/image" Target="../media/image209.png"/><Relationship Id="rId487" Type="http://schemas.openxmlformats.org/officeDocument/2006/relationships/image" Target="../media/image229.png"/><Relationship Id="rId291" Type="http://schemas.openxmlformats.org/officeDocument/2006/relationships/customXml" Target="../ink/ink171.xml"/><Relationship Id="rId305" Type="http://schemas.openxmlformats.org/officeDocument/2006/relationships/customXml" Target="../ink/ink178.xml"/><Relationship Id="rId347" Type="http://schemas.openxmlformats.org/officeDocument/2006/relationships/customXml" Target="../ink/ink200.xml"/><Relationship Id="rId44" Type="http://schemas.openxmlformats.org/officeDocument/2006/relationships/image" Target="../media/image37.png"/><Relationship Id="rId86" Type="http://schemas.openxmlformats.org/officeDocument/2006/relationships/customXml" Target="../ink/ink69.xml"/><Relationship Id="rId151" Type="http://schemas.openxmlformats.org/officeDocument/2006/relationships/customXml" Target="../ink/ink112.xml"/><Relationship Id="rId389" Type="http://schemas.openxmlformats.org/officeDocument/2006/relationships/image" Target="../media/image200.png"/><Relationship Id="rId193" Type="http://schemas.openxmlformats.org/officeDocument/2006/relationships/customXml" Target="../ink/ink136.xml"/><Relationship Id="rId249" Type="http://schemas.openxmlformats.org/officeDocument/2006/relationships/customXml" Target="../ink/ink148.xml"/><Relationship Id="rId414" Type="http://schemas.openxmlformats.org/officeDocument/2006/relationships/customXml" Target="../ink/ink237.xml"/><Relationship Id="rId456" Type="http://schemas.openxmlformats.org/officeDocument/2006/relationships/customXml" Target="../ink/ink260.xml"/><Relationship Id="rId13" Type="http://schemas.openxmlformats.org/officeDocument/2006/relationships/customXml" Target="../ink/ink31.xml"/><Relationship Id="rId109" Type="http://schemas.openxmlformats.org/officeDocument/2006/relationships/image" Target="../media/image66.png"/><Relationship Id="rId260" Type="http://schemas.openxmlformats.org/officeDocument/2006/relationships/customXml" Target="../ink/ink154.xml"/><Relationship Id="rId316" Type="http://schemas.openxmlformats.org/officeDocument/2006/relationships/customXml" Target="../ink/ink184.xml"/><Relationship Id="rId55" Type="http://schemas.openxmlformats.org/officeDocument/2006/relationships/customXml" Target="../ink/ink52.xml"/><Relationship Id="rId97" Type="http://schemas.openxmlformats.org/officeDocument/2006/relationships/image" Target="../media/image61.png"/><Relationship Id="rId120" Type="http://schemas.openxmlformats.org/officeDocument/2006/relationships/customXml" Target="../ink/ink90.xml"/><Relationship Id="rId358" Type="http://schemas.openxmlformats.org/officeDocument/2006/relationships/customXml" Target="../ink/ink206.xml"/><Relationship Id="rId162" Type="http://schemas.openxmlformats.org/officeDocument/2006/relationships/image" Target="../media/image83.png"/><Relationship Id="rId425" Type="http://schemas.openxmlformats.org/officeDocument/2006/relationships/customXml" Target="../ink/ink243.xml"/><Relationship Id="rId467" Type="http://schemas.openxmlformats.org/officeDocument/2006/relationships/customXml" Target="../ink/ink266.xml"/><Relationship Id="rId271" Type="http://schemas.openxmlformats.org/officeDocument/2006/relationships/customXml" Target="../ink/ink160.xml"/><Relationship Id="rId24" Type="http://schemas.openxmlformats.org/officeDocument/2006/relationships/image" Target="../media/image27.png"/><Relationship Id="rId66" Type="http://schemas.openxmlformats.org/officeDocument/2006/relationships/image" Target="../media/image47.png"/><Relationship Id="rId131" Type="http://schemas.openxmlformats.org/officeDocument/2006/relationships/customXml" Target="../ink/ink99.xml"/><Relationship Id="rId327" Type="http://schemas.openxmlformats.org/officeDocument/2006/relationships/customXml" Target="../ink/ink190.xml"/><Relationship Id="rId369" Type="http://schemas.openxmlformats.org/officeDocument/2006/relationships/customXml" Target="../ink/ink213.xml"/><Relationship Id="rId173" Type="http://schemas.openxmlformats.org/officeDocument/2006/relationships/image" Target="../media/image88.png"/><Relationship Id="rId380" Type="http://schemas.openxmlformats.org/officeDocument/2006/relationships/image" Target="../media/image196.png"/><Relationship Id="rId436" Type="http://schemas.openxmlformats.org/officeDocument/2006/relationships/image" Target="../media/image143.png"/><Relationship Id="rId240" Type="http://schemas.openxmlformats.org/officeDocument/2006/relationships/customXml" Target="../ink/ink143.xml"/><Relationship Id="rId478" Type="http://schemas.openxmlformats.org/officeDocument/2006/relationships/customXml" Target="../ink/ink272.xml"/><Relationship Id="rId35" Type="http://schemas.openxmlformats.org/officeDocument/2006/relationships/customXml" Target="../ink/ink42.xml"/><Relationship Id="rId77" Type="http://schemas.openxmlformats.org/officeDocument/2006/relationships/image" Target="../media/image52.png"/><Relationship Id="rId100" Type="http://schemas.openxmlformats.org/officeDocument/2006/relationships/customXml" Target="../ink/ink78.xml"/><Relationship Id="rId282" Type="http://schemas.openxmlformats.org/officeDocument/2006/relationships/customXml" Target="../ink/ink166.xml"/><Relationship Id="rId338" Type="http://schemas.openxmlformats.org/officeDocument/2006/relationships/image" Target="../media/image178.png"/><Relationship Id="rId8" Type="http://schemas.openxmlformats.org/officeDocument/2006/relationships/image" Target="../media/image19.png"/><Relationship Id="rId142" Type="http://schemas.openxmlformats.org/officeDocument/2006/relationships/customXml" Target="../ink/ink105.xml"/><Relationship Id="rId184" Type="http://schemas.openxmlformats.org/officeDocument/2006/relationships/image" Target="../media/image93.png"/><Relationship Id="rId391" Type="http://schemas.openxmlformats.org/officeDocument/2006/relationships/image" Target="../media/image201.png"/><Relationship Id="rId405" Type="http://schemas.openxmlformats.org/officeDocument/2006/relationships/image" Target="../media/image114.png"/><Relationship Id="rId447" Type="http://schemas.openxmlformats.org/officeDocument/2006/relationships/image" Target="../media/image210.png"/><Relationship Id="rId251" Type="http://schemas.openxmlformats.org/officeDocument/2006/relationships/customXml" Target="../ink/ink149.xml"/><Relationship Id="rId489" Type="http://schemas.openxmlformats.org/officeDocument/2006/relationships/image" Target="../media/image230.png"/><Relationship Id="rId46" Type="http://schemas.openxmlformats.org/officeDocument/2006/relationships/image" Target="../media/image38.png"/><Relationship Id="rId293" Type="http://schemas.openxmlformats.org/officeDocument/2006/relationships/customXml" Target="../ink/ink172.xml"/><Relationship Id="rId307" Type="http://schemas.openxmlformats.org/officeDocument/2006/relationships/customXml" Target="../ink/ink179.xml"/><Relationship Id="rId349" Type="http://schemas.openxmlformats.org/officeDocument/2006/relationships/customXml" Target="../ink/ink201.xml"/><Relationship Id="rId88" Type="http://schemas.openxmlformats.org/officeDocument/2006/relationships/customXml" Target="../ink/ink70.xml"/><Relationship Id="rId111" Type="http://schemas.openxmlformats.org/officeDocument/2006/relationships/customXml" Target="../ink/ink84.xml"/><Relationship Id="rId153" Type="http://schemas.openxmlformats.org/officeDocument/2006/relationships/customXml" Target="../ink/ink113.xml"/><Relationship Id="rId195" Type="http://schemas.openxmlformats.org/officeDocument/2006/relationships/image" Target="../media/image97.png"/><Relationship Id="rId360" Type="http://schemas.openxmlformats.org/officeDocument/2006/relationships/customXml" Target="../ink/ink207.xml"/><Relationship Id="rId416" Type="http://schemas.openxmlformats.org/officeDocument/2006/relationships/customXml" Target="../ink/ink238.xml"/><Relationship Id="rId458" Type="http://schemas.openxmlformats.org/officeDocument/2006/relationships/customXml" Target="../ink/ink261.xml"/><Relationship Id="rId15" Type="http://schemas.openxmlformats.org/officeDocument/2006/relationships/customXml" Target="../ink/ink32.xml"/><Relationship Id="rId57" Type="http://schemas.openxmlformats.org/officeDocument/2006/relationships/customXml" Target="../ink/ink53.xml"/><Relationship Id="rId262" Type="http://schemas.openxmlformats.org/officeDocument/2006/relationships/customXml" Target="../ink/ink155.xml"/><Relationship Id="rId318" Type="http://schemas.openxmlformats.org/officeDocument/2006/relationships/customXml" Target="../ink/ink185.xml"/><Relationship Id="rId99" Type="http://schemas.openxmlformats.org/officeDocument/2006/relationships/customXml" Target="../ink/ink77.xml"/><Relationship Id="rId122" Type="http://schemas.openxmlformats.org/officeDocument/2006/relationships/customXml" Target="../ink/ink91.xml"/><Relationship Id="rId164" Type="http://schemas.openxmlformats.org/officeDocument/2006/relationships/image" Target="../media/image84.png"/><Relationship Id="rId371" Type="http://schemas.openxmlformats.org/officeDocument/2006/relationships/customXml" Target="../ink/ink214.xml"/><Relationship Id="rId427" Type="http://schemas.openxmlformats.org/officeDocument/2006/relationships/image" Target="../media/image139.png"/><Relationship Id="rId469" Type="http://schemas.openxmlformats.org/officeDocument/2006/relationships/customXml" Target="../ink/ink267.xml"/><Relationship Id="rId26" Type="http://schemas.openxmlformats.org/officeDocument/2006/relationships/image" Target="../media/image28.png"/><Relationship Id="rId273" Type="http://schemas.openxmlformats.org/officeDocument/2006/relationships/customXml" Target="../ink/ink161.xml"/><Relationship Id="rId329" Type="http://schemas.openxmlformats.org/officeDocument/2006/relationships/customXml" Target="../ink/ink191.xml"/><Relationship Id="rId480" Type="http://schemas.openxmlformats.org/officeDocument/2006/relationships/customXml" Target="../ink/ink273.xml"/><Relationship Id="rId68" Type="http://schemas.openxmlformats.org/officeDocument/2006/relationships/image" Target="../media/image48.png"/><Relationship Id="rId133" Type="http://schemas.openxmlformats.org/officeDocument/2006/relationships/customXml" Target="../ink/ink100.xml"/><Relationship Id="rId175" Type="http://schemas.openxmlformats.org/officeDocument/2006/relationships/customXml" Target="../ink/ink126.xml"/><Relationship Id="rId340" Type="http://schemas.openxmlformats.org/officeDocument/2006/relationships/image" Target="../media/image179.png"/><Relationship Id="rId382" Type="http://schemas.openxmlformats.org/officeDocument/2006/relationships/customXml" Target="../ink/ink221.xml"/><Relationship Id="rId438" Type="http://schemas.openxmlformats.org/officeDocument/2006/relationships/image" Target="../media/image206.png"/><Relationship Id="rId242" Type="http://schemas.openxmlformats.org/officeDocument/2006/relationships/customXml" Target="../ink/ink144.xml"/><Relationship Id="rId284" Type="http://schemas.openxmlformats.org/officeDocument/2006/relationships/customXml" Target="../ink/ink167.xml"/><Relationship Id="rId491" Type="http://schemas.openxmlformats.org/officeDocument/2006/relationships/image" Target="../media/image231.png"/><Relationship Id="rId37" Type="http://schemas.openxmlformats.org/officeDocument/2006/relationships/customXml" Target="../ink/ink43.xml"/><Relationship Id="rId79" Type="http://schemas.openxmlformats.org/officeDocument/2006/relationships/image" Target="../media/image53.png"/><Relationship Id="rId102" Type="http://schemas.openxmlformats.org/officeDocument/2006/relationships/customXml" Target="../ink/ink79.xml"/><Relationship Id="rId144" Type="http://schemas.openxmlformats.org/officeDocument/2006/relationships/customXml" Target="../ink/ink106.xml"/><Relationship Id="rId90" Type="http://schemas.openxmlformats.org/officeDocument/2006/relationships/customXml" Target="../ink/ink71.xml"/><Relationship Id="rId186" Type="http://schemas.openxmlformats.org/officeDocument/2006/relationships/customXml" Target="../ink/ink132.xml"/><Relationship Id="rId351" Type="http://schemas.openxmlformats.org/officeDocument/2006/relationships/image" Target="../media/image184.png"/><Relationship Id="rId393" Type="http://schemas.openxmlformats.org/officeDocument/2006/relationships/image" Target="../media/image202.png"/><Relationship Id="rId407" Type="http://schemas.openxmlformats.org/officeDocument/2006/relationships/image" Target="../media/image115.png"/><Relationship Id="rId449" Type="http://schemas.openxmlformats.org/officeDocument/2006/relationships/image" Target="../media/image211.png"/><Relationship Id="rId253" Type="http://schemas.openxmlformats.org/officeDocument/2006/relationships/customXml" Target="../ink/ink150.xml"/><Relationship Id="rId295" Type="http://schemas.openxmlformats.org/officeDocument/2006/relationships/customXml" Target="../ink/ink173.xml"/><Relationship Id="rId309" Type="http://schemas.openxmlformats.org/officeDocument/2006/relationships/customXml" Target="../ink/ink180.xml"/><Relationship Id="rId460" Type="http://schemas.openxmlformats.org/officeDocument/2006/relationships/customXml" Target="../ink/ink262.xml"/><Relationship Id="rId48" Type="http://schemas.openxmlformats.org/officeDocument/2006/relationships/image" Target="../media/image39.png"/><Relationship Id="rId113" Type="http://schemas.openxmlformats.org/officeDocument/2006/relationships/customXml" Target="../ink/ink85.xml"/><Relationship Id="rId320" Type="http://schemas.openxmlformats.org/officeDocument/2006/relationships/customXml" Target="../ink/ink186.xml"/><Relationship Id="rId155" Type="http://schemas.openxmlformats.org/officeDocument/2006/relationships/customXml" Target="../ink/ink114.xml"/><Relationship Id="rId197" Type="http://schemas.openxmlformats.org/officeDocument/2006/relationships/customXml" Target="../ink/ink139.xml"/><Relationship Id="rId362" Type="http://schemas.openxmlformats.org/officeDocument/2006/relationships/image" Target="../media/image189.png"/><Relationship Id="rId418" Type="http://schemas.openxmlformats.org/officeDocument/2006/relationships/customXml" Target="../ink/ink239.xml"/><Relationship Id="rId264" Type="http://schemas.openxmlformats.org/officeDocument/2006/relationships/customXml" Target="../ink/ink156.xml"/><Relationship Id="rId471" Type="http://schemas.openxmlformats.org/officeDocument/2006/relationships/customXml" Target="../ink/ink268.xml"/><Relationship Id="rId17" Type="http://schemas.openxmlformats.org/officeDocument/2006/relationships/customXml" Target="../ink/ink33.xml"/><Relationship Id="rId59" Type="http://schemas.openxmlformats.org/officeDocument/2006/relationships/customXml" Target="../ink/ink54.xml"/><Relationship Id="rId124" Type="http://schemas.openxmlformats.org/officeDocument/2006/relationships/customXml" Target="../ink/ink93.xml"/><Relationship Id="rId70" Type="http://schemas.openxmlformats.org/officeDocument/2006/relationships/customXml" Target="../ink/ink61.xml"/><Relationship Id="rId166" Type="http://schemas.openxmlformats.org/officeDocument/2006/relationships/image" Target="../media/image85.png"/><Relationship Id="rId331" Type="http://schemas.openxmlformats.org/officeDocument/2006/relationships/customXml" Target="../ink/ink192.xml"/><Relationship Id="rId373" Type="http://schemas.openxmlformats.org/officeDocument/2006/relationships/image" Target="../media/image193.png"/><Relationship Id="rId429" Type="http://schemas.openxmlformats.org/officeDocument/2006/relationships/customXml" Target="../ink/ink246.xml"/><Relationship Id="rId1" Type="http://schemas.openxmlformats.org/officeDocument/2006/relationships/slideLayout" Target="../slideLayouts/slideLayout2.xml"/><Relationship Id="rId440" Type="http://schemas.openxmlformats.org/officeDocument/2006/relationships/image" Target="../media/image207.png"/><Relationship Id="rId28" Type="http://schemas.openxmlformats.org/officeDocument/2006/relationships/image" Target="../media/image29.png"/><Relationship Id="rId275" Type="http://schemas.openxmlformats.org/officeDocument/2006/relationships/customXml" Target="../ink/ink162.xml"/><Relationship Id="rId300" Type="http://schemas.openxmlformats.org/officeDocument/2006/relationships/image" Target="../media/image145.png"/><Relationship Id="rId482" Type="http://schemas.openxmlformats.org/officeDocument/2006/relationships/customXml" Target="../ink/ink274.xml"/><Relationship Id="rId81" Type="http://schemas.openxmlformats.org/officeDocument/2006/relationships/image" Target="../media/image54.png"/><Relationship Id="rId135" Type="http://schemas.openxmlformats.org/officeDocument/2006/relationships/image" Target="../media/image73.png"/><Relationship Id="rId177" Type="http://schemas.openxmlformats.org/officeDocument/2006/relationships/customXml" Target="../ink/ink127.xml"/><Relationship Id="rId342" Type="http://schemas.openxmlformats.org/officeDocument/2006/relationships/image" Target="../media/image180.png"/><Relationship Id="rId384" Type="http://schemas.openxmlformats.org/officeDocument/2006/relationships/customXml" Target="../ink/ink222.xml"/><Relationship Id="rId244" Type="http://schemas.openxmlformats.org/officeDocument/2006/relationships/customXml" Target="../ink/ink145.xml"/><Relationship Id="rId39" Type="http://schemas.openxmlformats.org/officeDocument/2006/relationships/customXml" Target="../ink/ink44.xml"/><Relationship Id="rId286" Type="http://schemas.openxmlformats.org/officeDocument/2006/relationships/customXml" Target="../ink/ink168.xml"/><Relationship Id="rId451" Type="http://schemas.openxmlformats.org/officeDocument/2006/relationships/image" Target="../media/image212.png"/><Relationship Id="rId493" Type="http://schemas.openxmlformats.org/officeDocument/2006/relationships/image" Target="../media/image232.png"/><Relationship Id="rId50" Type="http://schemas.openxmlformats.org/officeDocument/2006/relationships/image" Target="../media/image40.png"/><Relationship Id="rId104" Type="http://schemas.openxmlformats.org/officeDocument/2006/relationships/customXml" Target="../ink/ink80.xml"/><Relationship Id="rId146" Type="http://schemas.openxmlformats.org/officeDocument/2006/relationships/customXml" Target="../ink/ink107.xml"/><Relationship Id="rId188" Type="http://schemas.openxmlformats.org/officeDocument/2006/relationships/customXml" Target="../ink/ink133.xml"/><Relationship Id="rId311" Type="http://schemas.openxmlformats.org/officeDocument/2006/relationships/customXml" Target="../ink/ink181.xml"/><Relationship Id="rId353" Type="http://schemas.openxmlformats.org/officeDocument/2006/relationships/image" Target="../media/image185.png"/><Relationship Id="rId395" Type="http://schemas.openxmlformats.org/officeDocument/2006/relationships/image" Target="../media/image203.png"/><Relationship Id="rId409" Type="http://schemas.openxmlformats.org/officeDocument/2006/relationships/image" Target="../media/image131.png"/><Relationship Id="rId92" Type="http://schemas.openxmlformats.org/officeDocument/2006/relationships/customXml" Target="../ink/ink72.xml"/><Relationship Id="rId420" Type="http://schemas.openxmlformats.org/officeDocument/2006/relationships/customXml" Target="../ink/ink24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13" Type="http://schemas.openxmlformats.org/officeDocument/2006/relationships/image" Target="../media/image166.png"/><Relationship Id="rId18" Type="http://schemas.openxmlformats.org/officeDocument/2006/relationships/customXml" Target="../ink/ink9.xml"/><Relationship Id="rId26" Type="http://schemas.openxmlformats.org/officeDocument/2006/relationships/customXml" Target="../ink/ink13.xml"/><Relationship Id="rId3" Type="http://schemas.openxmlformats.org/officeDocument/2006/relationships/image" Target="../media/image161.png"/><Relationship Id="rId21" Type="http://schemas.openxmlformats.org/officeDocument/2006/relationships/image" Target="../media/image170.png"/><Relationship Id="rId7" Type="http://schemas.openxmlformats.org/officeDocument/2006/relationships/image" Target="../media/image163.png"/><Relationship Id="rId12" Type="http://schemas.openxmlformats.org/officeDocument/2006/relationships/customXml" Target="../ink/ink6.xml"/><Relationship Id="rId17" Type="http://schemas.openxmlformats.org/officeDocument/2006/relationships/image" Target="../media/image168.png"/><Relationship Id="rId25" Type="http://schemas.openxmlformats.org/officeDocument/2006/relationships/image" Target="../media/image172.png"/><Relationship Id="rId2" Type="http://schemas.openxmlformats.org/officeDocument/2006/relationships/customXml" Target="../ink/ink1.xml"/><Relationship Id="rId16" Type="http://schemas.openxmlformats.org/officeDocument/2006/relationships/customXml" Target="../ink/ink8.xml"/><Relationship Id="rId20" Type="http://schemas.openxmlformats.org/officeDocument/2006/relationships/customXml" Target="../ink/ink10.xml"/><Relationship Id="rId29" Type="http://schemas.openxmlformats.org/officeDocument/2006/relationships/image" Target="../media/image174.png"/><Relationship Id="rId1" Type="http://schemas.openxmlformats.org/officeDocument/2006/relationships/slideLayout" Target="../slideLayouts/slideLayout5.xml"/><Relationship Id="rId6" Type="http://schemas.openxmlformats.org/officeDocument/2006/relationships/customXml" Target="../ink/ink3.xml"/><Relationship Id="rId11" Type="http://schemas.openxmlformats.org/officeDocument/2006/relationships/image" Target="../media/image165.png"/><Relationship Id="rId24" Type="http://schemas.openxmlformats.org/officeDocument/2006/relationships/customXml" Target="../ink/ink12.xml"/><Relationship Id="rId5" Type="http://schemas.openxmlformats.org/officeDocument/2006/relationships/image" Target="../media/image162.png"/><Relationship Id="rId15" Type="http://schemas.openxmlformats.org/officeDocument/2006/relationships/image" Target="../media/image167.png"/><Relationship Id="rId23" Type="http://schemas.openxmlformats.org/officeDocument/2006/relationships/image" Target="../media/image171.png"/><Relationship Id="rId28" Type="http://schemas.openxmlformats.org/officeDocument/2006/relationships/customXml" Target="../ink/ink14.xml"/><Relationship Id="rId10" Type="http://schemas.openxmlformats.org/officeDocument/2006/relationships/customXml" Target="../ink/ink5.xml"/><Relationship Id="rId19" Type="http://schemas.openxmlformats.org/officeDocument/2006/relationships/image" Target="../media/image169.png"/><Relationship Id="rId31" Type="http://schemas.openxmlformats.org/officeDocument/2006/relationships/image" Target="../media/image175.png"/><Relationship Id="rId4" Type="http://schemas.openxmlformats.org/officeDocument/2006/relationships/customXml" Target="../ink/ink2.xml"/><Relationship Id="rId9" Type="http://schemas.openxmlformats.org/officeDocument/2006/relationships/image" Target="../media/image164.png"/><Relationship Id="rId14" Type="http://schemas.openxmlformats.org/officeDocument/2006/relationships/customXml" Target="../ink/ink7.xml"/><Relationship Id="rId22" Type="http://schemas.openxmlformats.org/officeDocument/2006/relationships/customXml" Target="../ink/ink11.xml"/><Relationship Id="rId27" Type="http://schemas.openxmlformats.org/officeDocument/2006/relationships/image" Target="../media/image173.png"/><Relationship Id="rId30" Type="http://schemas.openxmlformats.org/officeDocument/2006/relationships/customXml" Target="../ink/ink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customXml" Target="../ink/ink21.xml"/><Relationship Id="rId18" Type="http://schemas.openxmlformats.org/officeDocument/2006/relationships/image" Target="../media/image14.png"/><Relationship Id="rId3" Type="http://schemas.openxmlformats.org/officeDocument/2006/relationships/customXml" Target="../ink/ink16.xml"/><Relationship Id="rId21" Type="http://schemas.openxmlformats.org/officeDocument/2006/relationships/customXml" Target="../ink/ink25.xml"/><Relationship Id="rId7" Type="http://schemas.openxmlformats.org/officeDocument/2006/relationships/customXml" Target="../ink/ink18.xml"/><Relationship Id="rId12" Type="http://schemas.openxmlformats.org/officeDocument/2006/relationships/image" Target="../media/image11.png"/><Relationship Id="rId17" Type="http://schemas.openxmlformats.org/officeDocument/2006/relationships/customXml" Target="../ink/ink23.xml"/><Relationship Id="rId2" Type="http://schemas.openxmlformats.org/officeDocument/2006/relationships/image" Target="../media/image6.tmp"/><Relationship Id="rId16" Type="http://schemas.openxmlformats.org/officeDocument/2006/relationships/image" Target="../media/image13.png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customXml" Target="../ink/ink20.xml"/><Relationship Id="rId5" Type="http://schemas.openxmlformats.org/officeDocument/2006/relationships/customXml" Target="../ink/ink17.xml"/><Relationship Id="rId15" Type="http://schemas.openxmlformats.org/officeDocument/2006/relationships/customXml" Target="../ink/ink22.xml"/><Relationship Id="rId10" Type="http://schemas.openxmlformats.org/officeDocument/2006/relationships/image" Target="../media/image10.png"/><Relationship Id="rId19" Type="http://schemas.openxmlformats.org/officeDocument/2006/relationships/customXml" Target="../ink/ink24.xml"/><Relationship Id="rId4" Type="http://schemas.openxmlformats.org/officeDocument/2006/relationships/image" Target="../media/image7.png"/><Relationship Id="rId9" Type="http://schemas.openxmlformats.org/officeDocument/2006/relationships/customXml" Target="../ink/ink19.xml"/><Relationship Id="rId14" Type="http://schemas.openxmlformats.org/officeDocument/2006/relationships/image" Target="../media/image12.png"/><Relationship Id="rId22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5A2A6C5-3668-48CB-B525-975D49E7E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Codage de Gray ou réfléchi</a:t>
            </a:r>
            <a:br>
              <a:rPr lang="fr-FR" sz="3200" dirty="0">
                <a:solidFill>
                  <a:srgbClr val="C00000"/>
                </a:solidFill>
              </a:rPr>
            </a:br>
            <a:r>
              <a:rPr lang="fr-FR" sz="3200" dirty="0">
                <a:solidFill>
                  <a:srgbClr val="C00000"/>
                </a:solidFill>
              </a:rPr>
              <a:t>effet miroir </a:t>
            </a:r>
            <a:br>
              <a:rPr lang="fr-FR" sz="3200" dirty="0">
                <a:solidFill>
                  <a:srgbClr val="C00000"/>
                </a:solidFill>
              </a:rPr>
            </a:br>
            <a:r>
              <a:rPr lang="fr-FR" sz="3200" dirty="0">
                <a:solidFill>
                  <a:srgbClr val="C00000"/>
                </a:solidFill>
              </a:rPr>
              <a:t>(</a:t>
            </a:r>
            <a:r>
              <a:rPr lang="fr-FR" sz="3200" dirty="0">
                <a:solidFill>
                  <a:srgbClr val="0070C0"/>
                </a:solidFill>
              </a:rPr>
              <a:t>Certaines images viennent du web</a:t>
            </a:r>
            <a:r>
              <a:rPr lang="fr-FR" sz="3200" dirty="0">
                <a:solidFill>
                  <a:srgbClr val="C00000"/>
                </a:solidFill>
              </a:rPr>
              <a:t>)</a:t>
            </a:r>
            <a:endParaRPr lang="fr-CA" sz="3200" dirty="0"/>
          </a:p>
        </p:txBody>
      </p:sp>
      <p:pic>
        <p:nvPicPr>
          <p:cNvPr id="7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53A83E05-D131-4540-A2F4-499935E79CE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83832" y="2610469"/>
            <a:ext cx="4720635" cy="3352152"/>
          </a:xfr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13A7E5B2-ACB2-44F2-AD55-56949DB85F73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034" y="2075934"/>
            <a:ext cx="3541520" cy="283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229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494CFB-9BAE-43AB-ADE9-E6FFEDADFA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</a:rPr>
              <a:t>E</a:t>
            </a:r>
            <a:r>
              <a:rPr lang="en-US" sz="3200" b="1" dirty="0">
                <a:solidFill>
                  <a:srgbClr val="C00000"/>
                </a:solidFill>
              </a:rPr>
              <a:t>xtended </a:t>
            </a:r>
            <a:r>
              <a:rPr lang="en-US" sz="3200" b="1" dirty="0">
                <a:solidFill>
                  <a:srgbClr val="0070C0"/>
                </a:solidFill>
              </a:rPr>
              <a:t>B</a:t>
            </a:r>
            <a:r>
              <a:rPr lang="en-US" sz="3200" b="1" dirty="0">
                <a:solidFill>
                  <a:srgbClr val="C00000"/>
                </a:solidFill>
              </a:rPr>
              <a:t>inary </a:t>
            </a:r>
            <a:r>
              <a:rPr lang="en-US" sz="3200" b="1" dirty="0">
                <a:solidFill>
                  <a:srgbClr val="0070C0"/>
                </a:solidFill>
              </a:rPr>
              <a:t>C</a:t>
            </a:r>
            <a:r>
              <a:rPr lang="en-US" sz="3200" b="1" dirty="0">
                <a:solidFill>
                  <a:srgbClr val="C00000"/>
                </a:solidFill>
              </a:rPr>
              <a:t>oded Decimal </a:t>
            </a:r>
            <a:r>
              <a:rPr lang="en-US" sz="3200" b="1" dirty="0">
                <a:solidFill>
                  <a:srgbClr val="0070C0"/>
                </a:solidFill>
              </a:rPr>
              <a:t>I</a:t>
            </a:r>
            <a:r>
              <a:rPr lang="en-US" sz="3200" b="1" dirty="0">
                <a:solidFill>
                  <a:srgbClr val="C00000"/>
                </a:solidFill>
              </a:rPr>
              <a:t>nterchange </a:t>
            </a:r>
            <a:r>
              <a:rPr lang="en-US" sz="3200" b="1" dirty="0">
                <a:solidFill>
                  <a:srgbClr val="0070C0"/>
                </a:solidFill>
              </a:rPr>
              <a:t>C</a:t>
            </a:r>
            <a:r>
              <a:rPr lang="en-US" sz="3200" b="1" dirty="0">
                <a:solidFill>
                  <a:srgbClr val="C00000"/>
                </a:solidFill>
              </a:rPr>
              <a:t>ode(</a:t>
            </a:r>
            <a:r>
              <a:rPr lang="en-US" sz="3200" b="1" dirty="0">
                <a:solidFill>
                  <a:srgbClr val="0070C0"/>
                </a:solidFill>
              </a:rPr>
              <a:t>EBCDIC</a:t>
            </a:r>
            <a:r>
              <a:rPr lang="en-US" sz="3200" b="1" dirty="0">
                <a:solidFill>
                  <a:srgbClr val="C00000"/>
                </a:solidFill>
              </a:rPr>
              <a:t>)</a:t>
            </a:r>
            <a:br>
              <a:rPr lang="en-US" sz="3200" b="1" dirty="0">
                <a:solidFill>
                  <a:srgbClr val="C00000"/>
                </a:solidFill>
              </a:rPr>
            </a:br>
            <a:r>
              <a:rPr lang="en-US" sz="3200" b="1" dirty="0">
                <a:solidFill>
                  <a:srgbClr val="C00000"/>
                </a:solidFill>
              </a:rPr>
              <a:t>IBM, 4 premier bit la zone, les </a:t>
            </a:r>
            <a:r>
              <a:rPr lang="en-US" sz="3200" b="1" dirty="0" err="1">
                <a:solidFill>
                  <a:srgbClr val="C00000"/>
                </a:solidFill>
              </a:rPr>
              <a:t>dernies</a:t>
            </a:r>
            <a:r>
              <a:rPr lang="en-US" sz="3200" b="1" dirty="0">
                <a:solidFill>
                  <a:srgbClr val="C00000"/>
                </a:solidFill>
              </a:rPr>
              <a:t> le ‘digit’</a:t>
            </a:r>
            <a:endParaRPr lang="fr-CA" sz="3200" dirty="0">
              <a:solidFill>
                <a:srgbClr val="C00000"/>
              </a:solidFill>
            </a:endParaRPr>
          </a:p>
        </p:txBody>
      </p:sp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29C9FF36-5BC3-4394-A280-D22E70C559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6923709"/>
              </p:ext>
            </p:extLst>
          </p:nvPr>
        </p:nvGraphicFramePr>
        <p:xfrm>
          <a:off x="6306626" y="1413158"/>
          <a:ext cx="3957708" cy="4705578"/>
        </p:xfrm>
        <a:graphic>
          <a:graphicData uri="http://schemas.openxmlformats.org/drawingml/2006/table">
            <a:tbl>
              <a:tblPr/>
              <a:tblGrid>
                <a:gridCol w="659618">
                  <a:extLst>
                    <a:ext uri="{9D8B030D-6E8A-4147-A177-3AD203B41FA5}">
                      <a16:colId xmlns:a16="http://schemas.microsoft.com/office/drawing/2014/main" val="3569734829"/>
                    </a:ext>
                  </a:extLst>
                </a:gridCol>
                <a:gridCol w="659618">
                  <a:extLst>
                    <a:ext uri="{9D8B030D-6E8A-4147-A177-3AD203B41FA5}">
                      <a16:colId xmlns:a16="http://schemas.microsoft.com/office/drawing/2014/main" val="1636390780"/>
                    </a:ext>
                  </a:extLst>
                </a:gridCol>
                <a:gridCol w="659618">
                  <a:extLst>
                    <a:ext uri="{9D8B030D-6E8A-4147-A177-3AD203B41FA5}">
                      <a16:colId xmlns:a16="http://schemas.microsoft.com/office/drawing/2014/main" val="373764360"/>
                    </a:ext>
                  </a:extLst>
                </a:gridCol>
                <a:gridCol w="659618">
                  <a:extLst>
                    <a:ext uri="{9D8B030D-6E8A-4147-A177-3AD203B41FA5}">
                      <a16:colId xmlns:a16="http://schemas.microsoft.com/office/drawing/2014/main" val="134204986"/>
                    </a:ext>
                  </a:extLst>
                </a:gridCol>
                <a:gridCol w="659618">
                  <a:extLst>
                    <a:ext uri="{9D8B030D-6E8A-4147-A177-3AD203B41FA5}">
                      <a16:colId xmlns:a16="http://schemas.microsoft.com/office/drawing/2014/main" val="3585327509"/>
                    </a:ext>
                  </a:extLst>
                </a:gridCol>
                <a:gridCol w="659618">
                  <a:extLst>
                    <a:ext uri="{9D8B030D-6E8A-4147-A177-3AD203B41FA5}">
                      <a16:colId xmlns:a16="http://schemas.microsoft.com/office/drawing/2014/main" val="642653668"/>
                    </a:ext>
                  </a:extLst>
                </a:gridCol>
              </a:tblGrid>
              <a:tr h="210074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28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1C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IFS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Interchange File Separator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FS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F</a:t>
                      </a:r>
                      <a:r>
                        <a:rPr lang="fr-CA" sz="700">
                          <a:effectLst/>
                        </a:rPr>
                        <a:t>ile </a:t>
                      </a:r>
                      <a:r>
                        <a:rPr lang="fr-CA" sz="700" u="sng">
                          <a:effectLst/>
                        </a:rPr>
                        <a:t>S</a:t>
                      </a:r>
                      <a:r>
                        <a:rPr lang="fr-CA" sz="700">
                          <a:effectLst/>
                        </a:rPr>
                        <a:t>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5695571"/>
                  </a:ext>
                </a:extLst>
              </a:tr>
              <a:tr h="210074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29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1D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IGS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Interchange Group Separator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GS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G</a:t>
                      </a:r>
                      <a:r>
                        <a:rPr lang="fr-CA" sz="700">
                          <a:effectLst/>
                        </a:rPr>
                        <a:t>roup </a:t>
                      </a:r>
                      <a:r>
                        <a:rPr lang="fr-CA" sz="700" u="sng">
                          <a:effectLst/>
                        </a:rPr>
                        <a:t>S</a:t>
                      </a:r>
                      <a:r>
                        <a:rPr lang="fr-CA" sz="700">
                          <a:effectLst/>
                        </a:rPr>
                        <a:t>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3862640"/>
                  </a:ext>
                </a:extLst>
              </a:tr>
              <a:tr h="210074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30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IRS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Interchange Record Separator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RS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R</a:t>
                      </a:r>
                      <a:r>
                        <a:rPr lang="fr-CA" sz="700">
                          <a:effectLst/>
                        </a:rPr>
                        <a:t>ecord </a:t>
                      </a:r>
                      <a:r>
                        <a:rPr lang="fr-CA" sz="700" u="sng">
                          <a:effectLst/>
                        </a:rPr>
                        <a:t>S</a:t>
                      </a:r>
                      <a:r>
                        <a:rPr lang="fr-CA" sz="700">
                          <a:effectLst/>
                        </a:rPr>
                        <a:t>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3733795"/>
                  </a:ext>
                </a:extLst>
              </a:tr>
              <a:tr h="210074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31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1F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IUS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Interchange Unit Separator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US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U</a:t>
                      </a:r>
                      <a:r>
                        <a:rPr lang="fr-CA" sz="700">
                          <a:effectLst/>
                        </a:rPr>
                        <a:t>nit </a:t>
                      </a:r>
                      <a:r>
                        <a:rPr lang="fr-CA" sz="700" u="sng">
                          <a:effectLst/>
                        </a:rPr>
                        <a:t>S</a:t>
                      </a:r>
                      <a:r>
                        <a:rPr lang="fr-CA" sz="700">
                          <a:effectLst/>
                        </a:rPr>
                        <a:t>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5915774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32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20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DS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Digit Select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[Space]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Sp</a:t>
                      </a:r>
                      <a:r>
                        <a:rPr lang="fr-CA" sz="700">
                          <a:effectLst/>
                        </a:rPr>
                        <a:t>a</a:t>
                      </a:r>
                      <a:r>
                        <a:rPr lang="fr-CA" sz="700" u="sng">
                          <a:effectLst/>
                        </a:rPr>
                        <a:t>c</a:t>
                      </a:r>
                      <a:r>
                        <a:rPr lang="fr-CA" sz="700">
                          <a:effectLst/>
                        </a:rPr>
                        <a:t>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0399486"/>
                  </a:ext>
                </a:extLst>
              </a:tr>
              <a:tr h="210074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33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21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SOS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Start of Significance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!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Exclamation mark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2814218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34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22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FS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Field Separator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"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Quotes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2373965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35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23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#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Hash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3118442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36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24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BYP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Bypass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$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Dollar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0916478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37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25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LF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Line Feed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%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Percent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2747639"/>
                  </a:ext>
                </a:extLst>
              </a:tr>
              <a:tr h="313319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38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26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ETB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End of Transmission Block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&amp;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Ampersand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8191115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39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27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ESC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Escape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'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Apostrophe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1236461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40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28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(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Open bracket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44866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41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29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)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Close bracket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1786883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42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2A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SM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Set Mode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*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Asterisk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4182880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43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2B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CU2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Customer Use 2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+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Plus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4211076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44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2C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,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Comma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2816759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45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2D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ENQ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Enquiry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-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Dash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7421440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46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ACK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Acknowledge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.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Full stop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334108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47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2F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BEL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Bell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/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Slash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2405295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48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30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0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Zero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9677396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49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31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1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One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22028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50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32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SYN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Synchronous Idle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2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Two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8760874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51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33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3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Three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1934739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52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34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PN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Punch On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4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Four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837304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53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35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RS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Reader Stop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5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Five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8584127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54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36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UC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Upper Case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6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Six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794212"/>
                  </a:ext>
                </a:extLst>
              </a:tr>
              <a:tr h="210074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55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37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EOT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End of Transmission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7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Seven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7445476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56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38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8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Eight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1479908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57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39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9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Nine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0839094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58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3A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: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Colon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3643338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59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3B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CU3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Customer Use 3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;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Semi-colon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6689503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60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3C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DC4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Device Control 4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&lt;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dirty="0" err="1">
                          <a:effectLst/>
                        </a:rPr>
                        <a:t>Less</a:t>
                      </a:r>
                      <a:r>
                        <a:rPr lang="fr-CA" sz="700" dirty="0">
                          <a:effectLst/>
                        </a:rPr>
                        <a:t> </a:t>
                      </a:r>
                      <a:r>
                        <a:rPr lang="fr-CA" sz="700" dirty="0" err="1">
                          <a:effectLst/>
                        </a:rPr>
                        <a:t>than</a:t>
                      </a:r>
                      <a:endParaRPr lang="fr-CA" sz="700" dirty="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7838385"/>
                  </a:ext>
                </a:extLst>
              </a:tr>
            </a:tbl>
          </a:graphicData>
        </a:graphic>
      </p:graphicFrame>
      <p:graphicFrame>
        <p:nvGraphicFramePr>
          <p:cNvPr id="10" name="Espace réservé du contenu 9">
            <a:extLst>
              <a:ext uri="{FF2B5EF4-FFF2-40B4-BE49-F238E27FC236}">
                <a16:creationId xmlns:a16="http://schemas.microsoft.com/office/drawing/2014/main" id="{6D973701-34E0-4604-A586-4BA8CC11141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036868"/>
              </p:ext>
            </p:extLst>
          </p:nvPr>
        </p:nvGraphicFramePr>
        <p:xfrm>
          <a:off x="1270589" y="1590281"/>
          <a:ext cx="4276182" cy="4351331"/>
        </p:xfrm>
        <a:graphic>
          <a:graphicData uri="http://schemas.openxmlformats.org/drawingml/2006/table">
            <a:tbl>
              <a:tblPr/>
              <a:tblGrid>
                <a:gridCol w="712697">
                  <a:extLst>
                    <a:ext uri="{9D8B030D-6E8A-4147-A177-3AD203B41FA5}">
                      <a16:colId xmlns:a16="http://schemas.microsoft.com/office/drawing/2014/main" val="718519642"/>
                    </a:ext>
                  </a:extLst>
                </a:gridCol>
                <a:gridCol w="712697">
                  <a:extLst>
                    <a:ext uri="{9D8B030D-6E8A-4147-A177-3AD203B41FA5}">
                      <a16:colId xmlns:a16="http://schemas.microsoft.com/office/drawing/2014/main" val="2176134270"/>
                    </a:ext>
                  </a:extLst>
                </a:gridCol>
                <a:gridCol w="712697">
                  <a:extLst>
                    <a:ext uri="{9D8B030D-6E8A-4147-A177-3AD203B41FA5}">
                      <a16:colId xmlns:a16="http://schemas.microsoft.com/office/drawing/2014/main" val="3943215932"/>
                    </a:ext>
                  </a:extLst>
                </a:gridCol>
                <a:gridCol w="712697">
                  <a:extLst>
                    <a:ext uri="{9D8B030D-6E8A-4147-A177-3AD203B41FA5}">
                      <a16:colId xmlns:a16="http://schemas.microsoft.com/office/drawing/2014/main" val="2301923133"/>
                    </a:ext>
                  </a:extLst>
                </a:gridCol>
                <a:gridCol w="712697">
                  <a:extLst>
                    <a:ext uri="{9D8B030D-6E8A-4147-A177-3AD203B41FA5}">
                      <a16:colId xmlns:a16="http://schemas.microsoft.com/office/drawing/2014/main" val="1599293592"/>
                    </a:ext>
                  </a:extLst>
                </a:gridCol>
                <a:gridCol w="712697">
                  <a:extLst>
                    <a:ext uri="{9D8B030D-6E8A-4147-A177-3AD203B41FA5}">
                      <a16:colId xmlns:a16="http://schemas.microsoft.com/office/drawing/2014/main" val="1217028078"/>
                    </a:ext>
                  </a:extLst>
                </a:gridCol>
              </a:tblGrid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 b="1">
                          <a:effectLst/>
                        </a:rPr>
                        <a:t>d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 b="1">
                          <a:effectLst/>
                        </a:rPr>
                        <a:t>h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0E0E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EBCDIC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ASCII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060267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00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NUL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Null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NUL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Null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8333823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01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SOH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Start of Header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STX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S</a:t>
                      </a:r>
                      <a:r>
                        <a:rPr lang="fr-CA" sz="700">
                          <a:effectLst/>
                        </a:rPr>
                        <a:t>tart </a:t>
                      </a:r>
                      <a:r>
                        <a:rPr lang="fr-CA" sz="700" u="sng">
                          <a:effectLst/>
                        </a:rPr>
                        <a:t>o</a:t>
                      </a:r>
                      <a:r>
                        <a:rPr lang="fr-CA" sz="700">
                          <a:effectLst/>
                        </a:rPr>
                        <a:t>f </a:t>
                      </a:r>
                      <a:r>
                        <a:rPr lang="fr-CA" sz="700" u="sng">
                          <a:effectLst/>
                        </a:rPr>
                        <a:t>H</a:t>
                      </a:r>
                      <a:r>
                        <a:rPr lang="fr-CA" sz="700">
                          <a:effectLst/>
                        </a:rPr>
                        <a:t>eader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558475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02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STX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Start of Text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SOT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S</a:t>
                      </a:r>
                      <a:r>
                        <a:rPr lang="fr-CA" sz="700">
                          <a:effectLst/>
                        </a:rPr>
                        <a:t>tart </a:t>
                      </a:r>
                      <a:r>
                        <a:rPr lang="fr-CA" sz="700" u="sng">
                          <a:effectLst/>
                        </a:rPr>
                        <a:t>o</a:t>
                      </a:r>
                      <a:r>
                        <a:rPr lang="fr-CA" sz="700">
                          <a:effectLst/>
                        </a:rPr>
                        <a:t>f </a:t>
                      </a:r>
                      <a:r>
                        <a:rPr lang="fr-CA" sz="700" u="sng">
                          <a:effectLst/>
                        </a:rPr>
                        <a:t>T</a:t>
                      </a:r>
                      <a:r>
                        <a:rPr lang="fr-CA" sz="700">
                          <a:effectLst/>
                        </a:rPr>
                        <a:t>ext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7423768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03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ETX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End of Text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ETX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E</a:t>
                      </a:r>
                      <a:r>
                        <a:rPr lang="fr-CA" sz="700">
                          <a:effectLst/>
                        </a:rPr>
                        <a:t>nd of </a:t>
                      </a:r>
                      <a:r>
                        <a:rPr lang="fr-CA" sz="700" u="sng">
                          <a:effectLst/>
                        </a:rPr>
                        <a:t>T</a:t>
                      </a:r>
                      <a:r>
                        <a:rPr lang="fr-CA" sz="700">
                          <a:effectLst/>
                        </a:rPr>
                        <a:t>e</a:t>
                      </a:r>
                      <a:r>
                        <a:rPr lang="fr-CA" sz="700" u="sng">
                          <a:effectLst/>
                        </a:rPr>
                        <a:t>x</a:t>
                      </a:r>
                      <a:r>
                        <a:rPr lang="fr-CA" sz="700">
                          <a:effectLst/>
                        </a:rPr>
                        <a:t>t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1484948"/>
                  </a:ext>
                </a:extLst>
              </a:tr>
              <a:tr h="226979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04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PF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Punch Off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EOT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E</a:t>
                      </a:r>
                      <a:r>
                        <a:rPr lang="fr-CA" sz="700">
                          <a:effectLst/>
                        </a:rPr>
                        <a:t>nd </a:t>
                      </a:r>
                      <a:r>
                        <a:rPr lang="fr-CA" sz="700" u="sng">
                          <a:effectLst/>
                        </a:rPr>
                        <a:t>o</a:t>
                      </a:r>
                      <a:r>
                        <a:rPr lang="fr-CA" sz="700">
                          <a:effectLst/>
                        </a:rPr>
                        <a:t>f </a:t>
                      </a:r>
                      <a:r>
                        <a:rPr lang="fr-CA" sz="700" u="sng">
                          <a:effectLst/>
                        </a:rPr>
                        <a:t>T</a:t>
                      </a:r>
                      <a:r>
                        <a:rPr lang="fr-CA" sz="700">
                          <a:effectLst/>
                        </a:rPr>
                        <a:t>ransmission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2118649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05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HT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Horizontal Tab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ENQ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Enq</a:t>
                      </a:r>
                      <a:r>
                        <a:rPr lang="fr-CA" sz="700">
                          <a:effectLst/>
                        </a:rPr>
                        <a:t>uiry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5790612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6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06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LC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Lower Case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ACK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Ack</a:t>
                      </a:r>
                      <a:r>
                        <a:rPr lang="fr-CA" sz="700">
                          <a:effectLst/>
                        </a:rPr>
                        <a:t>nowledge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1611289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7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07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DEL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Delete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BEL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Bel</a:t>
                      </a:r>
                      <a:r>
                        <a:rPr lang="fr-CA" sz="700">
                          <a:effectLst/>
                        </a:rPr>
                        <a:t>l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7073528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8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08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BS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B</a:t>
                      </a:r>
                      <a:r>
                        <a:rPr lang="fr-CA" sz="700">
                          <a:effectLst/>
                        </a:rPr>
                        <a:t>ack</a:t>
                      </a:r>
                      <a:r>
                        <a:rPr lang="fr-CA" sz="700" u="sng">
                          <a:effectLst/>
                        </a:rPr>
                        <a:t>S</a:t>
                      </a:r>
                      <a:r>
                        <a:rPr lang="fr-CA" sz="700">
                          <a:effectLst/>
                        </a:rPr>
                        <a:t>pace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3843835"/>
                  </a:ext>
                </a:extLst>
              </a:tr>
              <a:tr h="226979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9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09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HT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H</a:t>
                      </a:r>
                      <a:r>
                        <a:rPr lang="fr-CA" sz="700">
                          <a:effectLst/>
                        </a:rPr>
                        <a:t>orizontal </a:t>
                      </a:r>
                      <a:r>
                        <a:rPr lang="fr-CA" sz="700" u="sng">
                          <a:effectLst/>
                        </a:rPr>
                        <a:t>T</a:t>
                      </a:r>
                      <a:r>
                        <a:rPr lang="fr-CA" sz="700">
                          <a:effectLst/>
                        </a:rPr>
                        <a:t>abulation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2078685"/>
                  </a:ext>
                </a:extLst>
              </a:tr>
              <a:tr h="226979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10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0A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SMM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Start of Manual Message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LF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L</a:t>
                      </a:r>
                      <a:r>
                        <a:rPr lang="fr-CA" sz="700">
                          <a:effectLst/>
                        </a:rPr>
                        <a:t>ine </a:t>
                      </a:r>
                      <a:r>
                        <a:rPr lang="fr-CA" sz="700" u="sng">
                          <a:effectLst/>
                        </a:rPr>
                        <a:t>F</a:t>
                      </a:r>
                      <a:r>
                        <a:rPr lang="fr-CA" sz="700">
                          <a:effectLst/>
                        </a:rPr>
                        <a:t>eed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5708548"/>
                  </a:ext>
                </a:extLst>
              </a:tr>
              <a:tr h="226979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11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0B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VT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Vertical Tabulation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VT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V</a:t>
                      </a:r>
                      <a:r>
                        <a:rPr lang="fr-CA" sz="700">
                          <a:effectLst/>
                        </a:rPr>
                        <a:t>ertical </a:t>
                      </a:r>
                      <a:r>
                        <a:rPr lang="fr-CA" sz="700" u="sng">
                          <a:effectLst/>
                        </a:rPr>
                        <a:t>T</a:t>
                      </a:r>
                      <a:r>
                        <a:rPr lang="fr-CA" sz="700">
                          <a:effectLst/>
                        </a:rPr>
                        <a:t>abulation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7992950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12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0C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FF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Form Feed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FF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F</a:t>
                      </a:r>
                      <a:r>
                        <a:rPr lang="fr-CA" sz="700">
                          <a:effectLst/>
                        </a:rPr>
                        <a:t>orm </a:t>
                      </a:r>
                      <a:r>
                        <a:rPr lang="fr-CA" sz="700" u="sng">
                          <a:effectLst/>
                        </a:rPr>
                        <a:t>F</a:t>
                      </a:r>
                      <a:r>
                        <a:rPr lang="fr-CA" sz="700">
                          <a:effectLst/>
                        </a:rPr>
                        <a:t>eed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8808659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13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0D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CR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Carriage Return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CR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C</a:t>
                      </a:r>
                      <a:r>
                        <a:rPr lang="fr-CA" sz="700">
                          <a:effectLst/>
                        </a:rPr>
                        <a:t>arriage </a:t>
                      </a:r>
                      <a:r>
                        <a:rPr lang="fr-CA" sz="700" u="sng">
                          <a:effectLst/>
                        </a:rPr>
                        <a:t>R</a:t>
                      </a:r>
                      <a:r>
                        <a:rPr lang="fr-CA" sz="700">
                          <a:effectLst/>
                        </a:rPr>
                        <a:t>eturn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3639139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14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SO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Shift Out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SO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S</a:t>
                      </a:r>
                      <a:r>
                        <a:rPr lang="fr-CA" sz="700">
                          <a:effectLst/>
                        </a:rPr>
                        <a:t>hift </a:t>
                      </a:r>
                      <a:r>
                        <a:rPr lang="fr-CA" sz="700" u="sng">
                          <a:effectLst/>
                        </a:rPr>
                        <a:t>O</a:t>
                      </a:r>
                      <a:r>
                        <a:rPr lang="fr-CA" sz="700">
                          <a:effectLst/>
                        </a:rPr>
                        <a:t>ut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1221254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15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0F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SI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Shift In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SI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S</a:t>
                      </a:r>
                      <a:r>
                        <a:rPr lang="fr-CA" sz="700">
                          <a:effectLst/>
                        </a:rPr>
                        <a:t>hift </a:t>
                      </a:r>
                      <a:r>
                        <a:rPr lang="fr-CA" sz="700" u="sng">
                          <a:effectLst/>
                        </a:rPr>
                        <a:t>I</a:t>
                      </a:r>
                      <a:r>
                        <a:rPr lang="fr-CA" sz="700">
                          <a:effectLst/>
                        </a:rPr>
                        <a:t>n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9158876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16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10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DLE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Data Link Escape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DLE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D</a:t>
                      </a:r>
                      <a:r>
                        <a:rPr lang="fr-CA" sz="700">
                          <a:effectLst/>
                        </a:rPr>
                        <a:t>ata </a:t>
                      </a:r>
                      <a:r>
                        <a:rPr lang="fr-CA" sz="700" u="sng">
                          <a:effectLst/>
                        </a:rPr>
                        <a:t>L</a:t>
                      </a:r>
                      <a:r>
                        <a:rPr lang="fr-CA" sz="700">
                          <a:effectLst/>
                        </a:rPr>
                        <a:t>ink </a:t>
                      </a:r>
                      <a:r>
                        <a:rPr lang="fr-CA" sz="700" u="sng">
                          <a:effectLst/>
                        </a:rPr>
                        <a:t>E</a:t>
                      </a:r>
                      <a:r>
                        <a:rPr lang="fr-CA" sz="700">
                          <a:effectLst/>
                        </a:rPr>
                        <a:t>scape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6503987"/>
                  </a:ext>
                </a:extLst>
              </a:tr>
              <a:tr h="226979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17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11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DC1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Device Control 1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DC1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D</a:t>
                      </a:r>
                      <a:r>
                        <a:rPr lang="fr-CA" sz="700">
                          <a:effectLst/>
                        </a:rPr>
                        <a:t>evice </a:t>
                      </a:r>
                      <a:r>
                        <a:rPr lang="fr-CA" sz="700" u="sng">
                          <a:effectLst/>
                        </a:rPr>
                        <a:t>C</a:t>
                      </a:r>
                      <a:r>
                        <a:rPr lang="fr-CA" sz="700">
                          <a:effectLst/>
                        </a:rPr>
                        <a:t>ontrol </a:t>
                      </a:r>
                      <a:r>
                        <a:rPr lang="fr-CA" sz="700" u="sng">
                          <a:effectLst/>
                        </a:rPr>
                        <a:t>1</a:t>
                      </a:r>
                      <a:r>
                        <a:rPr lang="fr-CA" sz="700">
                          <a:effectLst/>
                        </a:rPr>
                        <a:t> (XON)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4131435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18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12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DC2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Device Control 2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DC2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D</a:t>
                      </a:r>
                      <a:r>
                        <a:rPr lang="fr-CA" sz="700">
                          <a:effectLst/>
                        </a:rPr>
                        <a:t>evice </a:t>
                      </a:r>
                      <a:r>
                        <a:rPr lang="fr-CA" sz="700" u="sng">
                          <a:effectLst/>
                        </a:rPr>
                        <a:t>C</a:t>
                      </a:r>
                      <a:r>
                        <a:rPr lang="fr-CA" sz="700">
                          <a:effectLst/>
                        </a:rPr>
                        <a:t>ontrol </a:t>
                      </a:r>
                      <a:r>
                        <a:rPr lang="fr-CA" sz="700" u="sng">
                          <a:effectLst/>
                        </a:rPr>
                        <a:t>2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2372672"/>
                  </a:ext>
                </a:extLst>
              </a:tr>
              <a:tr h="226979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19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13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TM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Tape Mark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DC3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D</a:t>
                      </a:r>
                      <a:r>
                        <a:rPr lang="fr-CA" sz="700">
                          <a:effectLst/>
                        </a:rPr>
                        <a:t>evice </a:t>
                      </a:r>
                      <a:r>
                        <a:rPr lang="fr-CA" sz="700" u="sng">
                          <a:effectLst/>
                        </a:rPr>
                        <a:t>C</a:t>
                      </a:r>
                      <a:r>
                        <a:rPr lang="fr-CA" sz="700">
                          <a:effectLst/>
                        </a:rPr>
                        <a:t>ontrol </a:t>
                      </a:r>
                      <a:r>
                        <a:rPr lang="fr-CA" sz="700" u="sng">
                          <a:effectLst/>
                        </a:rPr>
                        <a:t>3</a:t>
                      </a:r>
                      <a:r>
                        <a:rPr lang="fr-CA" sz="700">
                          <a:effectLst/>
                        </a:rPr>
                        <a:t> (XOFF)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1372870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20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14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RES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Restore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DC4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D</a:t>
                      </a:r>
                      <a:r>
                        <a:rPr lang="fr-CA" sz="700">
                          <a:effectLst/>
                        </a:rPr>
                        <a:t>evice </a:t>
                      </a:r>
                      <a:r>
                        <a:rPr lang="fr-CA" sz="700" u="sng">
                          <a:effectLst/>
                        </a:rPr>
                        <a:t>C</a:t>
                      </a:r>
                      <a:r>
                        <a:rPr lang="fr-CA" sz="700">
                          <a:effectLst/>
                        </a:rPr>
                        <a:t>ontrol </a:t>
                      </a:r>
                      <a:r>
                        <a:rPr lang="fr-CA" sz="700" u="sng">
                          <a:effectLst/>
                        </a:rPr>
                        <a:t>4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1372908"/>
                  </a:ext>
                </a:extLst>
              </a:tr>
              <a:tr h="226979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21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15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NL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New Line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NAK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N</a:t>
                      </a:r>
                      <a:r>
                        <a:rPr lang="fr-CA" sz="700">
                          <a:effectLst/>
                        </a:rPr>
                        <a:t>egative </a:t>
                      </a:r>
                      <a:r>
                        <a:rPr lang="fr-CA" sz="700" u="sng">
                          <a:effectLst/>
                        </a:rPr>
                        <a:t>a</a:t>
                      </a:r>
                      <a:r>
                        <a:rPr lang="fr-CA" sz="700">
                          <a:effectLst/>
                        </a:rPr>
                        <a:t>c</a:t>
                      </a:r>
                      <a:r>
                        <a:rPr lang="fr-CA" sz="700" u="sng">
                          <a:effectLst/>
                        </a:rPr>
                        <a:t>k</a:t>
                      </a:r>
                      <a:r>
                        <a:rPr lang="fr-CA" sz="700">
                          <a:effectLst/>
                        </a:rPr>
                        <a:t>nowledge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1335515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22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16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BS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Backspace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SYN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Syn</a:t>
                      </a:r>
                      <a:r>
                        <a:rPr lang="fr-CA" sz="700">
                          <a:effectLst/>
                        </a:rPr>
                        <a:t>chronous Idle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2450420"/>
                  </a:ext>
                </a:extLst>
              </a:tr>
              <a:tr h="338532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23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17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IL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Idle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ETB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E</a:t>
                      </a:r>
                      <a:r>
                        <a:rPr lang="fr-CA" sz="700">
                          <a:effectLst/>
                        </a:rPr>
                        <a:t>nd of </a:t>
                      </a:r>
                      <a:r>
                        <a:rPr lang="fr-CA" sz="700" u="sng">
                          <a:effectLst/>
                        </a:rPr>
                        <a:t>T</a:t>
                      </a:r>
                      <a:r>
                        <a:rPr lang="fr-CA" sz="700">
                          <a:effectLst/>
                        </a:rPr>
                        <a:t>ransmission </a:t>
                      </a:r>
                      <a:r>
                        <a:rPr lang="fr-CA" sz="700" u="sng">
                          <a:effectLst/>
                        </a:rPr>
                        <a:t>B</a:t>
                      </a:r>
                      <a:r>
                        <a:rPr lang="fr-CA" sz="700">
                          <a:effectLst/>
                        </a:rPr>
                        <a:t>lock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8290433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24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18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CAN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Cancel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CAN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Can</a:t>
                      </a:r>
                      <a:r>
                        <a:rPr lang="fr-CA" sz="700">
                          <a:effectLst/>
                        </a:rPr>
                        <a:t>cel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591476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25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19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EM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End of Medium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EM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E</a:t>
                      </a:r>
                      <a:r>
                        <a:rPr lang="fr-CA" sz="700">
                          <a:effectLst/>
                        </a:rPr>
                        <a:t>nd of </a:t>
                      </a:r>
                      <a:r>
                        <a:rPr lang="fr-CA" sz="700" u="sng">
                          <a:effectLst/>
                        </a:rPr>
                        <a:t>M</a:t>
                      </a:r>
                      <a:r>
                        <a:rPr lang="fr-CA" sz="700">
                          <a:effectLst/>
                        </a:rPr>
                        <a:t>edium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6991175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26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1A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CC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Cursor Control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SUB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Sub</a:t>
                      </a:r>
                      <a:r>
                        <a:rPr lang="fr-CA" sz="700">
                          <a:effectLst/>
                        </a:rPr>
                        <a:t>stitute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7443844"/>
                  </a:ext>
                </a:extLst>
              </a:tr>
              <a:tr h="115426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27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1B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CU1</a:t>
                      </a:r>
                      <a:endParaRPr lang="fr-CA" sz="700">
                        <a:effectLst/>
                      </a:endParaRP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Customer Use 1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ESC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 dirty="0">
                          <a:effectLst/>
                        </a:rPr>
                        <a:t>Esc</a:t>
                      </a:r>
                      <a:r>
                        <a:rPr lang="fr-CA" sz="700" dirty="0">
                          <a:effectLst/>
                        </a:rPr>
                        <a:t>ape</a:t>
                      </a:r>
                    </a:p>
                  </a:txBody>
                  <a:tcPr marL="15493" marR="37184" marT="1937" marB="1937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9550498"/>
                  </a:ext>
                </a:extLst>
              </a:tr>
            </a:tbl>
          </a:graphicData>
        </a:graphic>
      </p:graphicFrame>
      <p:graphicFrame>
        <p:nvGraphicFramePr>
          <p:cNvPr id="11" name="Tableau 10">
            <a:extLst>
              <a:ext uri="{FF2B5EF4-FFF2-40B4-BE49-F238E27FC236}">
                <a16:creationId xmlns:a16="http://schemas.microsoft.com/office/drawing/2014/main" id="{997A1F75-72E6-4E76-AF26-11B74C07F3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3873030"/>
              </p:ext>
            </p:extLst>
          </p:nvPr>
        </p:nvGraphicFramePr>
        <p:xfrm>
          <a:off x="5989911" y="1555042"/>
          <a:ext cx="3957708" cy="4705578"/>
        </p:xfrm>
        <a:graphic>
          <a:graphicData uri="http://schemas.openxmlformats.org/drawingml/2006/table">
            <a:tbl>
              <a:tblPr/>
              <a:tblGrid>
                <a:gridCol w="659618">
                  <a:extLst>
                    <a:ext uri="{9D8B030D-6E8A-4147-A177-3AD203B41FA5}">
                      <a16:colId xmlns:a16="http://schemas.microsoft.com/office/drawing/2014/main" val="3569734829"/>
                    </a:ext>
                  </a:extLst>
                </a:gridCol>
                <a:gridCol w="659618">
                  <a:extLst>
                    <a:ext uri="{9D8B030D-6E8A-4147-A177-3AD203B41FA5}">
                      <a16:colId xmlns:a16="http://schemas.microsoft.com/office/drawing/2014/main" val="1636390780"/>
                    </a:ext>
                  </a:extLst>
                </a:gridCol>
                <a:gridCol w="659618">
                  <a:extLst>
                    <a:ext uri="{9D8B030D-6E8A-4147-A177-3AD203B41FA5}">
                      <a16:colId xmlns:a16="http://schemas.microsoft.com/office/drawing/2014/main" val="373764360"/>
                    </a:ext>
                  </a:extLst>
                </a:gridCol>
                <a:gridCol w="659618">
                  <a:extLst>
                    <a:ext uri="{9D8B030D-6E8A-4147-A177-3AD203B41FA5}">
                      <a16:colId xmlns:a16="http://schemas.microsoft.com/office/drawing/2014/main" val="134204986"/>
                    </a:ext>
                  </a:extLst>
                </a:gridCol>
                <a:gridCol w="659618">
                  <a:extLst>
                    <a:ext uri="{9D8B030D-6E8A-4147-A177-3AD203B41FA5}">
                      <a16:colId xmlns:a16="http://schemas.microsoft.com/office/drawing/2014/main" val="3585327509"/>
                    </a:ext>
                  </a:extLst>
                </a:gridCol>
                <a:gridCol w="659618">
                  <a:extLst>
                    <a:ext uri="{9D8B030D-6E8A-4147-A177-3AD203B41FA5}">
                      <a16:colId xmlns:a16="http://schemas.microsoft.com/office/drawing/2014/main" val="642653668"/>
                    </a:ext>
                  </a:extLst>
                </a:gridCol>
              </a:tblGrid>
              <a:tr h="210074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28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1C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IFS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Interchange File Separator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FS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F</a:t>
                      </a:r>
                      <a:r>
                        <a:rPr lang="fr-CA" sz="700">
                          <a:effectLst/>
                        </a:rPr>
                        <a:t>ile </a:t>
                      </a:r>
                      <a:r>
                        <a:rPr lang="fr-CA" sz="700" u="sng">
                          <a:effectLst/>
                        </a:rPr>
                        <a:t>S</a:t>
                      </a:r>
                      <a:r>
                        <a:rPr lang="fr-CA" sz="700">
                          <a:effectLst/>
                        </a:rPr>
                        <a:t>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5695571"/>
                  </a:ext>
                </a:extLst>
              </a:tr>
              <a:tr h="210074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29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1D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IGS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Interchange Group Separator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GS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G</a:t>
                      </a:r>
                      <a:r>
                        <a:rPr lang="fr-CA" sz="700">
                          <a:effectLst/>
                        </a:rPr>
                        <a:t>roup </a:t>
                      </a:r>
                      <a:r>
                        <a:rPr lang="fr-CA" sz="700" u="sng">
                          <a:effectLst/>
                        </a:rPr>
                        <a:t>S</a:t>
                      </a:r>
                      <a:r>
                        <a:rPr lang="fr-CA" sz="700">
                          <a:effectLst/>
                        </a:rPr>
                        <a:t>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3862640"/>
                  </a:ext>
                </a:extLst>
              </a:tr>
              <a:tr h="210074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30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IRS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Interchange Record Separator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RS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R</a:t>
                      </a:r>
                      <a:r>
                        <a:rPr lang="fr-CA" sz="700">
                          <a:effectLst/>
                        </a:rPr>
                        <a:t>ecord </a:t>
                      </a:r>
                      <a:r>
                        <a:rPr lang="fr-CA" sz="700" u="sng">
                          <a:effectLst/>
                        </a:rPr>
                        <a:t>S</a:t>
                      </a:r>
                      <a:r>
                        <a:rPr lang="fr-CA" sz="700">
                          <a:effectLst/>
                        </a:rPr>
                        <a:t>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3733795"/>
                  </a:ext>
                </a:extLst>
              </a:tr>
              <a:tr h="210074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31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1F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IUS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Interchange Unit Separator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US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U</a:t>
                      </a:r>
                      <a:r>
                        <a:rPr lang="fr-CA" sz="700">
                          <a:effectLst/>
                        </a:rPr>
                        <a:t>nit </a:t>
                      </a:r>
                      <a:r>
                        <a:rPr lang="fr-CA" sz="700" u="sng">
                          <a:effectLst/>
                        </a:rPr>
                        <a:t>S</a:t>
                      </a:r>
                      <a:r>
                        <a:rPr lang="fr-CA" sz="700">
                          <a:effectLst/>
                        </a:rPr>
                        <a:t>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5915774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32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20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DS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Digit Select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[Space]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u="sng">
                          <a:effectLst/>
                        </a:rPr>
                        <a:t>Sp</a:t>
                      </a:r>
                      <a:r>
                        <a:rPr lang="fr-CA" sz="700">
                          <a:effectLst/>
                        </a:rPr>
                        <a:t>a</a:t>
                      </a:r>
                      <a:r>
                        <a:rPr lang="fr-CA" sz="700" u="sng">
                          <a:effectLst/>
                        </a:rPr>
                        <a:t>c</a:t>
                      </a:r>
                      <a:r>
                        <a:rPr lang="fr-CA" sz="700">
                          <a:effectLst/>
                        </a:rPr>
                        <a:t>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0399486"/>
                  </a:ext>
                </a:extLst>
              </a:tr>
              <a:tr h="210074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33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21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SOS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Start of Significance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!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Exclamation mark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2814218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34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22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FS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Field Separator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"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Quotes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2373965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35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23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#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Hash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3118442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36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24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BYP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Bypass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$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Dollar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0916478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37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25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LF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Line Feed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%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Percent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2747639"/>
                  </a:ext>
                </a:extLst>
              </a:tr>
              <a:tr h="313319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38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26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ETB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End of Transmission Block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&amp;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Ampersand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8191115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39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27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ESC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Escape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'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Apostrophe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1236461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40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28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(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Open bracket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44866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41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29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)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Close bracket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1786883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42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2A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SM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Set Mode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*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Asterisk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4182880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43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2B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CU2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Customer Use 2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+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Plus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4211076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44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2C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,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Comma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2816759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45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2D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ENQ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Enquiry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-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Dash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7421440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46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ACK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Acknowledge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.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Full stop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334108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47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2F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BEL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Bell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/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Slash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2405295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48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30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0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Zero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9677396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49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31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1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One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22028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50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32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SYN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Synchronous Idle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2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Two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8760874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51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33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3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Three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1934739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52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34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PN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Punch On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4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Four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837304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53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35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RS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Reader Stop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5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Five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8584127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54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36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UC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Upper Case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6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Six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794212"/>
                  </a:ext>
                </a:extLst>
              </a:tr>
              <a:tr h="210074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55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37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EOT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End of Transmission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7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Seven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7445476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56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38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8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Eight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1479908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57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39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9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Nine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0839094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58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3A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 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 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: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Colon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3643338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59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3B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CU3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Customer Use 3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;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Semi-colon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6689503"/>
                  </a:ext>
                </a:extLst>
              </a:tr>
              <a:tr h="106830"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60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-CA" sz="700">
                          <a:effectLst/>
                        </a:rPr>
                        <a:t>3C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b="1">
                          <a:effectLst/>
                        </a:rPr>
                        <a:t>DC4</a:t>
                      </a:r>
                      <a:endParaRPr lang="fr-CA" sz="70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Device Control 4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>
                          <a:effectLst/>
                        </a:rPr>
                        <a:t>&lt;</a:t>
                      </a: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A" sz="700" dirty="0" err="1">
                          <a:effectLst/>
                        </a:rPr>
                        <a:t>Less</a:t>
                      </a:r>
                      <a:r>
                        <a:rPr lang="fr-CA" sz="700" dirty="0">
                          <a:effectLst/>
                        </a:rPr>
                        <a:t> </a:t>
                      </a:r>
                      <a:r>
                        <a:rPr lang="fr-CA" sz="700" dirty="0" err="1">
                          <a:effectLst/>
                        </a:rPr>
                        <a:t>than</a:t>
                      </a:r>
                      <a:endParaRPr lang="fr-CA" sz="700" dirty="0">
                        <a:effectLst/>
                      </a:endParaRPr>
                    </a:p>
                  </a:txBody>
                  <a:tcPr marL="14340" marR="34415" marT="1793" marB="179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78383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01041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FE94B62-E4FB-4006-A6D8-BD142A89B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Codage des signaux </a:t>
            </a:r>
          </a:p>
        </p:txBody>
      </p:sp>
      <p:graphicFrame>
        <p:nvGraphicFramePr>
          <p:cNvPr id="4" name="Tableau 4">
            <a:extLst>
              <a:ext uri="{FF2B5EF4-FFF2-40B4-BE49-F238E27FC236}">
                <a16:creationId xmlns:a16="http://schemas.microsoft.com/office/drawing/2014/main" id="{363C7731-9EAF-4EC7-AFD9-666CFEE083C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0211498"/>
              </p:ext>
            </p:extLst>
          </p:nvPr>
        </p:nvGraphicFramePr>
        <p:xfrm>
          <a:off x="201227" y="1903608"/>
          <a:ext cx="11120471" cy="482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4151">
                  <a:extLst>
                    <a:ext uri="{9D8B030D-6E8A-4147-A177-3AD203B41FA5}">
                      <a16:colId xmlns:a16="http://schemas.microsoft.com/office/drawing/2014/main" val="73719817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4142319347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1397345577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1414555500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1974228509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1525450553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302610743"/>
                    </a:ext>
                  </a:extLst>
                </a:gridCol>
                <a:gridCol w="374942">
                  <a:extLst>
                    <a:ext uri="{9D8B030D-6E8A-4147-A177-3AD203B41FA5}">
                      <a16:colId xmlns:a16="http://schemas.microsoft.com/office/drawing/2014/main" val="497701327"/>
                    </a:ext>
                  </a:extLst>
                </a:gridCol>
                <a:gridCol w="418228">
                  <a:extLst>
                    <a:ext uri="{9D8B030D-6E8A-4147-A177-3AD203B41FA5}">
                      <a16:colId xmlns:a16="http://schemas.microsoft.com/office/drawing/2014/main" val="642165374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4151942581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2537346755"/>
                    </a:ext>
                  </a:extLst>
                </a:gridCol>
                <a:gridCol w="377637">
                  <a:extLst>
                    <a:ext uri="{9D8B030D-6E8A-4147-A177-3AD203B41FA5}">
                      <a16:colId xmlns:a16="http://schemas.microsoft.com/office/drawing/2014/main" val="3858464257"/>
                    </a:ext>
                  </a:extLst>
                </a:gridCol>
                <a:gridCol w="415533">
                  <a:extLst>
                    <a:ext uri="{9D8B030D-6E8A-4147-A177-3AD203B41FA5}">
                      <a16:colId xmlns:a16="http://schemas.microsoft.com/office/drawing/2014/main" val="3420577717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712288328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2009780560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1784667923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1692679582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1222505078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168902986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2149186366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1744069043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574195821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1231820423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2361298239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735399145"/>
                    </a:ext>
                  </a:extLst>
                </a:gridCol>
                <a:gridCol w="396585">
                  <a:extLst>
                    <a:ext uri="{9D8B030D-6E8A-4147-A177-3AD203B41FA5}">
                      <a16:colId xmlns:a16="http://schemas.microsoft.com/office/drawing/2014/main" val="32838937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 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fr-C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fr-C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fr-C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00542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CA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44578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sz="18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NRZ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83128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CA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72927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sz="18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NRZI</a:t>
                      </a:r>
                      <a:endParaRPr lang="fr-CA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64931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CA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5653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sz="18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29228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CA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6313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sz="18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BPRZ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79474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CA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6933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CA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9825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sz="18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Manchester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60143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CA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1848549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Encre 11">
                <a:extLst>
                  <a:ext uri="{FF2B5EF4-FFF2-40B4-BE49-F238E27FC236}">
                    <a16:creationId xmlns:a16="http://schemas.microsoft.com/office/drawing/2014/main" id="{5B51AE1B-1195-43C9-85D8-0BBABCCD4314}"/>
                  </a:ext>
                </a:extLst>
              </p14:cNvPr>
              <p14:cNvContentPartPr/>
              <p14:nvPr/>
            </p14:nvContentPartPr>
            <p14:xfrm>
              <a:off x="4313350" y="920470"/>
              <a:ext cx="15840" cy="14040"/>
            </p14:xfrm>
          </p:contentPart>
        </mc:Choice>
        <mc:Fallback xmlns="">
          <p:pic>
            <p:nvPicPr>
              <p:cNvPr id="12" name="Encre 11">
                <a:extLst>
                  <a:ext uri="{FF2B5EF4-FFF2-40B4-BE49-F238E27FC236}">
                    <a16:creationId xmlns:a16="http://schemas.microsoft.com/office/drawing/2014/main" id="{5B51AE1B-1195-43C9-85D8-0BBABCCD431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59350" y="812470"/>
                <a:ext cx="123480" cy="229680"/>
              </a:xfrm>
              <a:prstGeom prst="rect">
                <a:avLst/>
              </a:prstGeom>
            </p:spPr>
          </p:pic>
        </mc:Fallback>
      </mc:AlternateContent>
      <p:grpSp>
        <p:nvGrpSpPr>
          <p:cNvPr id="19" name="Groupe 18">
            <a:extLst>
              <a:ext uri="{FF2B5EF4-FFF2-40B4-BE49-F238E27FC236}">
                <a16:creationId xmlns:a16="http://schemas.microsoft.com/office/drawing/2014/main" id="{C152C1A3-5345-4B00-959E-BF295B17B8D1}"/>
              </a:ext>
            </a:extLst>
          </p:cNvPr>
          <p:cNvGrpSpPr/>
          <p:nvPr/>
        </p:nvGrpSpPr>
        <p:grpSpPr>
          <a:xfrm>
            <a:off x="7304623" y="2571927"/>
            <a:ext cx="375840" cy="360"/>
            <a:chOff x="7304623" y="2571927"/>
            <a:chExt cx="37584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16" name="Encre 15">
                  <a:extLst>
                    <a:ext uri="{FF2B5EF4-FFF2-40B4-BE49-F238E27FC236}">
                      <a16:creationId xmlns:a16="http://schemas.microsoft.com/office/drawing/2014/main" id="{747843CA-A1EB-4179-BD52-40C6E694CD5F}"/>
                    </a:ext>
                  </a:extLst>
                </p14:cNvPr>
                <p14:cNvContentPartPr/>
                <p14:nvPr/>
              </p14:nvContentPartPr>
              <p14:xfrm>
                <a:off x="7636183" y="2571927"/>
                <a:ext cx="360" cy="360"/>
              </p14:xfrm>
            </p:contentPart>
          </mc:Choice>
          <mc:Fallback xmlns="">
            <p:pic>
              <p:nvPicPr>
                <p:cNvPr id="16" name="Encre 15">
                  <a:extLst>
                    <a:ext uri="{FF2B5EF4-FFF2-40B4-BE49-F238E27FC236}">
                      <a16:creationId xmlns:a16="http://schemas.microsoft.com/office/drawing/2014/main" id="{747843CA-A1EB-4179-BD52-40C6E694CD5F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618543" y="255428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8" name="Encre 17">
                  <a:extLst>
                    <a:ext uri="{FF2B5EF4-FFF2-40B4-BE49-F238E27FC236}">
                      <a16:creationId xmlns:a16="http://schemas.microsoft.com/office/drawing/2014/main" id="{04976DDC-6CFA-4692-8477-49408EF6F5F3}"/>
                    </a:ext>
                  </a:extLst>
                </p14:cNvPr>
                <p14:cNvContentPartPr/>
                <p14:nvPr/>
              </p14:nvContentPartPr>
              <p14:xfrm>
                <a:off x="7304623" y="2571927"/>
                <a:ext cx="375840" cy="360"/>
              </p14:xfrm>
            </p:contentPart>
          </mc:Choice>
          <mc:Fallback xmlns="">
            <p:pic>
              <p:nvPicPr>
                <p:cNvPr id="18" name="Encre 17">
                  <a:extLst>
                    <a:ext uri="{FF2B5EF4-FFF2-40B4-BE49-F238E27FC236}">
                      <a16:creationId xmlns:a16="http://schemas.microsoft.com/office/drawing/2014/main" id="{04976DDC-6CFA-4692-8477-49408EF6F5F3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286623" y="2554287"/>
                  <a:ext cx="411480" cy="36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352" name="Encre 351">
                <a:extLst>
                  <a:ext uri="{FF2B5EF4-FFF2-40B4-BE49-F238E27FC236}">
                    <a16:creationId xmlns:a16="http://schemas.microsoft.com/office/drawing/2014/main" id="{11321C94-64E9-4A4B-84F8-F91DE4B39BE5}"/>
                  </a:ext>
                </a:extLst>
              </p14:cNvPr>
              <p14:cNvContentPartPr/>
              <p14:nvPr/>
            </p14:nvContentPartPr>
            <p14:xfrm>
              <a:off x="1975903" y="2959287"/>
              <a:ext cx="143640" cy="360"/>
            </p14:xfrm>
          </p:contentPart>
        </mc:Choice>
        <mc:Fallback xmlns="">
          <p:pic>
            <p:nvPicPr>
              <p:cNvPr id="352" name="Encre 351">
                <a:extLst>
                  <a:ext uri="{FF2B5EF4-FFF2-40B4-BE49-F238E27FC236}">
                    <a16:creationId xmlns:a16="http://schemas.microsoft.com/office/drawing/2014/main" id="{11321C94-64E9-4A4B-84F8-F91DE4B39BE5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957903" y="2941287"/>
                <a:ext cx="17928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33" name="Encre 32">
                <a:extLst>
                  <a:ext uri="{FF2B5EF4-FFF2-40B4-BE49-F238E27FC236}">
                    <a16:creationId xmlns:a16="http://schemas.microsoft.com/office/drawing/2014/main" id="{62DE3335-894F-4304-9E70-FD049B2E186B}"/>
                  </a:ext>
                </a:extLst>
              </p14:cNvPr>
              <p14:cNvContentPartPr/>
              <p14:nvPr/>
            </p14:nvContentPartPr>
            <p14:xfrm>
              <a:off x="1308103" y="2672007"/>
              <a:ext cx="360" cy="360"/>
            </p14:xfrm>
          </p:contentPart>
        </mc:Choice>
        <mc:Fallback xmlns="">
          <p:pic>
            <p:nvPicPr>
              <p:cNvPr id="33" name="Encre 32">
                <a:extLst>
                  <a:ext uri="{FF2B5EF4-FFF2-40B4-BE49-F238E27FC236}">
                    <a16:creationId xmlns:a16="http://schemas.microsoft.com/office/drawing/2014/main" id="{62DE3335-894F-4304-9E70-FD049B2E186B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290463" y="265400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43" name="Encre 42">
                <a:extLst>
                  <a:ext uri="{FF2B5EF4-FFF2-40B4-BE49-F238E27FC236}">
                    <a16:creationId xmlns:a16="http://schemas.microsoft.com/office/drawing/2014/main" id="{F83F8F2F-409E-495F-9124-AB33DE726AE5}"/>
                  </a:ext>
                </a:extLst>
              </p14:cNvPr>
              <p14:cNvContentPartPr/>
              <p14:nvPr/>
            </p14:nvContentPartPr>
            <p14:xfrm>
              <a:off x="5436223" y="3643181"/>
              <a:ext cx="684720" cy="360"/>
            </p14:xfrm>
          </p:contentPart>
        </mc:Choice>
        <mc:Fallback xmlns="">
          <p:pic>
            <p:nvPicPr>
              <p:cNvPr id="43" name="Encre 42">
                <a:extLst>
                  <a:ext uri="{FF2B5EF4-FFF2-40B4-BE49-F238E27FC236}">
                    <a16:creationId xmlns:a16="http://schemas.microsoft.com/office/drawing/2014/main" id="{F83F8F2F-409E-495F-9124-AB33DE726AE5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418223" y="3625181"/>
                <a:ext cx="72036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44" name="Encre 43">
                <a:extLst>
                  <a:ext uri="{FF2B5EF4-FFF2-40B4-BE49-F238E27FC236}">
                    <a16:creationId xmlns:a16="http://schemas.microsoft.com/office/drawing/2014/main" id="{6F974109-F5A6-44D4-801C-943DBC3C9F11}"/>
                  </a:ext>
                </a:extLst>
              </p14:cNvPr>
              <p14:cNvContentPartPr/>
              <p14:nvPr/>
            </p14:nvContentPartPr>
            <p14:xfrm>
              <a:off x="7819783" y="3650704"/>
              <a:ext cx="756360" cy="360"/>
            </p14:xfrm>
          </p:contentPart>
        </mc:Choice>
        <mc:Fallback xmlns="">
          <p:pic>
            <p:nvPicPr>
              <p:cNvPr id="44" name="Encre 43">
                <a:extLst>
                  <a:ext uri="{FF2B5EF4-FFF2-40B4-BE49-F238E27FC236}">
                    <a16:creationId xmlns:a16="http://schemas.microsoft.com/office/drawing/2014/main" id="{6F974109-F5A6-44D4-801C-943DBC3C9F11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7801783" y="3632704"/>
                <a:ext cx="792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48" name="Encre 47">
                <a:extLst>
                  <a:ext uri="{FF2B5EF4-FFF2-40B4-BE49-F238E27FC236}">
                    <a16:creationId xmlns:a16="http://schemas.microsoft.com/office/drawing/2014/main" id="{F1FAEEF8-F18A-4892-9617-D3FA588576EF}"/>
                  </a:ext>
                </a:extLst>
              </p14:cNvPr>
              <p14:cNvContentPartPr/>
              <p14:nvPr/>
            </p14:nvContentPartPr>
            <p14:xfrm>
              <a:off x="3810463" y="3312968"/>
              <a:ext cx="647280" cy="360"/>
            </p14:xfrm>
          </p:contentPart>
        </mc:Choice>
        <mc:Fallback xmlns="">
          <p:pic>
            <p:nvPicPr>
              <p:cNvPr id="48" name="Encre 47">
                <a:extLst>
                  <a:ext uri="{FF2B5EF4-FFF2-40B4-BE49-F238E27FC236}">
                    <a16:creationId xmlns:a16="http://schemas.microsoft.com/office/drawing/2014/main" id="{F1FAEEF8-F18A-4892-9617-D3FA588576EF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3792463" y="3294968"/>
                <a:ext cx="68292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53" name="Encre 52">
                <a:extLst>
                  <a:ext uri="{FF2B5EF4-FFF2-40B4-BE49-F238E27FC236}">
                    <a16:creationId xmlns:a16="http://schemas.microsoft.com/office/drawing/2014/main" id="{FC7F10D6-3116-498B-9B3C-DAF3E71FE5EB}"/>
                  </a:ext>
                </a:extLst>
              </p14:cNvPr>
              <p14:cNvContentPartPr/>
              <p14:nvPr/>
            </p14:nvContentPartPr>
            <p14:xfrm>
              <a:off x="7020966" y="3313148"/>
              <a:ext cx="725040" cy="360"/>
            </p14:xfrm>
          </p:contentPart>
        </mc:Choice>
        <mc:Fallback xmlns="">
          <p:pic>
            <p:nvPicPr>
              <p:cNvPr id="53" name="Encre 52">
                <a:extLst>
                  <a:ext uri="{FF2B5EF4-FFF2-40B4-BE49-F238E27FC236}">
                    <a16:creationId xmlns:a16="http://schemas.microsoft.com/office/drawing/2014/main" id="{FC7F10D6-3116-498B-9B3C-DAF3E71FE5EB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7002966" y="3295148"/>
                <a:ext cx="76068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72" name="Encre 71">
                <a:extLst>
                  <a:ext uri="{FF2B5EF4-FFF2-40B4-BE49-F238E27FC236}">
                    <a16:creationId xmlns:a16="http://schemas.microsoft.com/office/drawing/2014/main" id="{D8C512E7-516C-4890-A7AA-494E93DE6434}"/>
                  </a:ext>
                </a:extLst>
              </p14:cNvPr>
              <p14:cNvContentPartPr/>
              <p14:nvPr/>
            </p14:nvContentPartPr>
            <p14:xfrm>
              <a:off x="1174543" y="4433928"/>
              <a:ext cx="693000" cy="360"/>
            </p14:xfrm>
          </p:contentPart>
        </mc:Choice>
        <mc:Fallback xmlns="">
          <p:pic>
            <p:nvPicPr>
              <p:cNvPr id="72" name="Encre 71">
                <a:extLst>
                  <a:ext uri="{FF2B5EF4-FFF2-40B4-BE49-F238E27FC236}">
                    <a16:creationId xmlns:a16="http://schemas.microsoft.com/office/drawing/2014/main" id="{D8C512E7-516C-4890-A7AA-494E93DE6434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1156543" y="4415928"/>
                <a:ext cx="72864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73" name="Encre 72">
                <a:extLst>
                  <a:ext uri="{FF2B5EF4-FFF2-40B4-BE49-F238E27FC236}">
                    <a16:creationId xmlns:a16="http://schemas.microsoft.com/office/drawing/2014/main" id="{A38DACCE-AD71-44DE-9214-1F6F4CD71E23}"/>
                  </a:ext>
                </a:extLst>
              </p14:cNvPr>
              <p14:cNvContentPartPr/>
              <p14:nvPr/>
            </p14:nvContentPartPr>
            <p14:xfrm>
              <a:off x="1795183" y="4433928"/>
              <a:ext cx="485640" cy="360"/>
            </p14:xfrm>
          </p:contentPart>
        </mc:Choice>
        <mc:Fallback xmlns="">
          <p:pic>
            <p:nvPicPr>
              <p:cNvPr id="73" name="Encre 72">
                <a:extLst>
                  <a:ext uri="{FF2B5EF4-FFF2-40B4-BE49-F238E27FC236}">
                    <a16:creationId xmlns:a16="http://schemas.microsoft.com/office/drawing/2014/main" id="{A38DACCE-AD71-44DE-9214-1F6F4CD71E23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1777183" y="4415928"/>
                <a:ext cx="52128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74" name="Encre 73">
                <a:extLst>
                  <a:ext uri="{FF2B5EF4-FFF2-40B4-BE49-F238E27FC236}">
                    <a16:creationId xmlns:a16="http://schemas.microsoft.com/office/drawing/2014/main" id="{A5B2C5E2-460F-4BA4-8B88-CF3B1BBDABD3}"/>
                  </a:ext>
                </a:extLst>
              </p14:cNvPr>
              <p14:cNvContentPartPr/>
              <p14:nvPr/>
            </p14:nvContentPartPr>
            <p14:xfrm>
              <a:off x="2652343" y="4433928"/>
              <a:ext cx="292680" cy="360"/>
            </p14:xfrm>
          </p:contentPart>
        </mc:Choice>
        <mc:Fallback xmlns="">
          <p:pic>
            <p:nvPicPr>
              <p:cNvPr id="74" name="Encre 73">
                <a:extLst>
                  <a:ext uri="{FF2B5EF4-FFF2-40B4-BE49-F238E27FC236}">
                    <a16:creationId xmlns:a16="http://schemas.microsoft.com/office/drawing/2014/main" id="{A5B2C5E2-460F-4BA4-8B88-CF3B1BBDABD3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2634343" y="4415928"/>
                <a:ext cx="32832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78" name="Encre 77">
                <a:extLst>
                  <a:ext uri="{FF2B5EF4-FFF2-40B4-BE49-F238E27FC236}">
                    <a16:creationId xmlns:a16="http://schemas.microsoft.com/office/drawing/2014/main" id="{7A1CFAFB-0881-4E1A-9DBE-592403C34C18}"/>
                  </a:ext>
                </a:extLst>
              </p14:cNvPr>
              <p14:cNvContentPartPr/>
              <p14:nvPr/>
            </p14:nvContentPartPr>
            <p14:xfrm>
              <a:off x="4179463" y="4433928"/>
              <a:ext cx="676800" cy="360"/>
            </p14:xfrm>
          </p:contentPart>
        </mc:Choice>
        <mc:Fallback xmlns="">
          <p:pic>
            <p:nvPicPr>
              <p:cNvPr id="78" name="Encre 77">
                <a:extLst>
                  <a:ext uri="{FF2B5EF4-FFF2-40B4-BE49-F238E27FC236}">
                    <a16:creationId xmlns:a16="http://schemas.microsoft.com/office/drawing/2014/main" id="{7A1CFAFB-0881-4E1A-9DBE-592403C34C18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4161463" y="4415928"/>
                <a:ext cx="71244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80" name="Encre 79">
                <a:extLst>
                  <a:ext uri="{FF2B5EF4-FFF2-40B4-BE49-F238E27FC236}">
                    <a16:creationId xmlns:a16="http://schemas.microsoft.com/office/drawing/2014/main" id="{7BF818D3-E3AD-420C-BE62-C508FB7FC11D}"/>
                  </a:ext>
                </a:extLst>
              </p14:cNvPr>
              <p14:cNvContentPartPr/>
              <p14:nvPr/>
            </p14:nvContentPartPr>
            <p14:xfrm>
              <a:off x="4737823" y="4433928"/>
              <a:ext cx="535320" cy="360"/>
            </p14:xfrm>
          </p:contentPart>
        </mc:Choice>
        <mc:Fallback xmlns="">
          <p:pic>
            <p:nvPicPr>
              <p:cNvPr id="80" name="Encre 79">
                <a:extLst>
                  <a:ext uri="{FF2B5EF4-FFF2-40B4-BE49-F238E27FC236}">
                    <a16:creationId xmlns:a16="http://schemas.microsoft.com/office/drawing/2014/main" id="{7BF818D3-E3AD-420C-BE62-C508FB7FC11D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4719823" y="4415928"/>
                <a:ext cx="57096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86" name="Encre 85">
                <a:extLst>
                  <a:ext uri="{FF2B5EF4-FFF2-40B4-BE49-F238E27FC236}">
                    <a16:creationId xmlns:a16="http://schemas.microsoft.com/office/drawing/2014/main" id="{8D867853-D151-47AE-AE4F-786B3659E95D}"/>
                  </a:ext>
                </a:extLst>
              </p14:cNvPr>
              <p14:cNvContentPartPr/>
              <p14:nvPr/>
            </p14:nvContentPartPr>
            <p14:xfrm>
              <a:off x="7408583" y="4433928"/>
              <a:ext cx="315360" cy="360"/>
            </p14:xfrm>
          </p:contentPart>
        </mc:Choice>
        <mc:Fallback xmlns="">
          <p:pic>
            <p:nvPicPr>
              <p:cNvPr id="86" name="Encre 85">
                <a:extLst>
                  <a:ext uri="{FF2B5EF4-FFF2-40B4-BE49-F238E27FC236}">
                    <a16:creationId xmlns:a16="http://schemas.microsoft.com/office/drawing/2014/main" id="{8D867853-D151-47AE-AE4F-786B3659E95D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7390562" y="4415928"/>
                <a:ext cx="351041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87" name="Encre 86">
                <a:extLst>
                  <a:ext uri="{FF2B5EF4-FFF2-40B4-BE49-F238E27FC236}">
                    <a16:creationId xmlns:a16="http://schemas.microsoft.com/office/drawing/2014/main" id="{55520518-CA7D-4612-8BFD-B146B4E90206}"/>
                  </a:ext>
                </a:extLst>
              </p14:cNvPr>
              <p14:cNvContentPartPr/>
              <p14:nvPr/>
            </p14:nvContentPartPr>
            <p14:xfrm>
              <a:off x="2335543" y="3973128"/>
              <a:ext cx="290880" cy="360"/>
            </p14:xfrm>
          </p:contentPart>
        </mc:Choice>
        <mc:Fallback xmlns="">
          <p:pic>
            <p:nvPicPr>
              <p:cNvPr id="87" name="Encre 86">
                <a:extLst>
                  <a:ext uri="{FF2B5EF4-FFF2-40B4-BE49-F238E27FC236}">
                    <a16:creationId xmlns:a16="http://schemas.microsoft.com/office/drawing/2014/main" id="{55520518-CA7D-4612-8BFD-B146B4E90206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2317543" y="3955128"/>
                <a:ext cx="32652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00" name="Encre 99">
                <a:extLst>
                  <a:ext uri="{FF2B5EF4-FFF2-40B4-BE49-F238E27FC236}">
                    <a16:creationId xmlns:a16="http://schemas.microsoft.com/office/drawing/2014/main" id="{EB2EF130-7CE6-4E5A-B5D9-C9642CE442D1}"/>
                  </a:ext>
                </a:extLst>
              </p14:cNvPr>
              <p14:cNvContentPartPr/>
              <p14:nvPr/>
            </p14:nvContentPartPr>
            <p14:xfrm>
              <a:off x="3818023" y="3958728"/>
              <a:ext cx="411120" cy="360"/>
            </p14:xfrm>
          </p:contentPart>
        </mc:Choice>
        <mc:Fallback xmlns="">
          <p:pic>
            <p:nvPicPr>
              <p:cNvPr id="100" name="Encre 99">
                <a:extLst>
                  <a:ext uri="{FF2B5EF4-FFF2-40B4-BE49-F238E27FC236}">
                    <a16:creationId xmlns:a16="http://schemas.microsoft.com/office/drawing/2014/main" id="{EB2EF130-7CE6-4E5A-B5D9-C9642CE442D1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3800023" y="3940728"/>
                <a:ext cx="44676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109" name="Encre 108">
                <a:extLst>
                  <a:ext uri="{FF2B5EF4-FFF2-40B4-BE49-F238E27FC236}">
                    <a16:creationId xmlns:a16="http://schemas.microsoft.com/office/drawing/2014/main" id="{E6390B6E-3F56-4977-88C6-E1910FF0FDB2}"/>
                  </a:ext>
                </a:extLst>
              </p14:cNvPr>
              <p14:cNvContentPartPr/>
              <p14:nvPr/>
            </p14:nvContentPartPr>
            <p14:xfrm>
              <a:off x="7710983" y="3981408"/>
              <a:ext cx="406080" cy="360"/>
            </p14:xfrm>
          </p:contentPart>
        </mc:Choice>
        <mc:Fallback xmlns="">
          <p:pic>
            <p:nvPicPr>
              <p:cNvPr id="109" name="Encre 108">
                <a:extLst>
                  <a:ext uri="{FF2B5EF4-FFF2-40B4-BE49-F238E27FC236}">
                    <a16:creationId xmlns:a16="http://schemas.microsoft.com/office/drawing/2014/main" id="{E6390B6E-3F56-4977-88C6-E1910FF0FDB2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7692999" y="3963408"/>
                <a:ext cx="441688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130" name="Encre 129">
                <a:extLst>
                  <a:ext uri="{FF2B5EF4-FFF2-40B4-BE49-F238E27FC236}">
                    <a16:creationId xmlns:a16="http://schemas.microsoft.com/office/drawing/2014/main" id="{7BF058F0-9925-455B-BB46-DC31F8A8792A}"/>
                  </a:ext>
                </a:extLst>
              </p14:cNvPr>
              <p14:cNvContentPartPr/>
              <p14:nvPr/>
            </p14:nvContentPartPr>
            <p14:xfrm>
              <a:off x="2666783" y="5209847"/>
              <a:ext cx="289800" cy="360"/>
            </p14:xfrm>
          </p:contentPart>
        </mc:Choice>
        <mc:Fallback xmlns="">
          <p:pic>
            <p:nvPicPr>
              <p:cNvPr id="130" name="Encre 129">
                <a:extLst>
                  <a:ext uri="{FF2B5EF4-FFF2-40B4-BE49-F238E27FC236}">
                    <a16:creationId xmlns:a16="http://schemas.microsoft.com/office/drawing/2014/main" id="{7BF058F0-9925-455B-BB46-DC31F8A8792A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2648783" y="5191847"/>
                <a:ext cx="32544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131" name="Encre 130">
                <a:extLst>
                  <a:ext uri="{FF2B5EF4-FFF2-40B4-BE49-F238E27FC236}">
                    <a16:creationId xmlns:a16="http://schemas.microsoft.com/office/drawing/2014/main" id="{DEBFD5FC-675D-40BC-B0B8-289745F701B6}"/>
                  </a:ext>
                </a:extLst>
              </p14:cNvPr>
              <p14:cNvContentPartPr/>
              <p14:nvPr/>
            </p14:nvContentPartPr>
            <p14:xfrm>
              <a:off x="3455543" y="5235247"/>
              <a:ext cx="271800" cy="360"/>
            </p14:xfrm>
          </p:contentPart>
        </mc:Choice>
        <mc:Fallback xmlns="">
          <p:pic>
            <p:nvPicPr>
              <p:cNvPr id="131" name="Encre 130">
                <a:extLst>
                  <a:ext uri="{FF2B5EF4-FFF2-40B4-BE49-F238E27FC236}">
                    <a16:creationId xmlns:a16="http://schemas.microsoft.com/office/drawing/2014/main" id="{DEBFD5FC-675D-40BC-B0B8-289745F701B6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3437543" y="5217247"/>
                <a:ext cx="30744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135" name="Encre 134">
                <a:extLst>
                  <a:ext uri="{FF2B5EF4-FFF2-40B4-BE49-F238E27FC236}">
                    <a16:creationId xmlns:a16="http://schemas.microsoft.com/office/drawing/2014/main" id="{1D327A96-64A0-4219-A41A-D89D67B88BAB}"/>
                  </a:ext>
                </a:extLst>
              </p14:cNvPr>
              <p14:cNvContentPartPr/>
              <p14:nvPr/>
            </p14:nvContentPartPr>
            <p14:xfrm>
              <a:off x="4981143" y="5184447"/>
              <a:ext cx="453960" cy="360"/>
            </p14:xfrm>
          </p:contentPart>
        </mc:Choice>
        <mc:Fallback xmlns="">
          <p:pic>
            <p:nvPicPr>
              <p:cNvPr id="135" name="Encre 134">
                <a:extLst>
                  <a:ext uri="{FF2B5EF4-FFF2-40B4-BE49-F238E27FC236}">
                    <a16:creationId xmlns:a16="http://schemas.microsoft.com/office/drawing/2014/main" id="{1D327A96-64A0-4219-A41A-D89D67B88BAB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4963143" y="5166447"/>
                <a:ext cx="4896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">
            <p14:nvContentPartPr>
              <p14:cNvPr id="136" name="Encre 135">
                <a:extLst>
                  <a:ext uri="{FF2B5EF4-FFF2-40B4-BE49-F238E27FC236}">
                    <a16:creationId xmlns:a16="http://schemas.microsoft.com/office/drawing/2014/main" id="{457E255A-45D6-4BB0-AEC6-9F39DDDC5662}"/>
                  </a:ext>
                </a:extLst>
              </p14:cNvPr>
              <p14:cNvContentPartPr/>
              <p14:nvPr/>
            </p14:nvContentPartPr>
            <p14:xfrm>
              <a:off x="5820175" y="5200336"/>
              <a:ext cx="722160" cy="360"/>
            </p14:xfrm>
          </p:contentPart>
        </mc:Choice>
        <mc:Fallback xmlns="">
          <p:pic>
            <p:nvPicPr>
              <p:cNvPr id="136" name="Encre 135">
                <a:extLst>
                  <a:ext uri="{FF2B5EF4-FFF2-40B4-BE49-F238E27FC236}">
                    <a16:creationId xmlns:a16="http://schemas.microsoft.com/office/drawing/2014/main" id="{457E255A-45D6-4BB0-AEC6-9F39DDDC5662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5802175" y="5182336"/>
                <a:ext cx="7578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">
            <p14:nvContentPartPr>
              <p14:cNvPr id="137" name="Encre 136">
                <a:extLst>
                  <a:ext uri="{FF2B5EF4-FFF2-40B4-BE49-F238E27FC236}">
                    <a16:creationId xmlns:a16="http://schemas.microsoft.com/office/drawing/2014/main" id="{A4B95D47-8294-4A58-8905-F505F635EC2C}"/>
                  </a:ext>
                </a:extLst>
              </p14:cNvPr>
              <p14:cNvContentPartPr/>
              <p14:nvPr/>
            </p14:nvContentPartPr>
            <p14:xfrm>
              <a:off x="6506247" y="5208488"/>
              <a:ext cx="432720" cy="360"/>
            </p14:xfrm>
          </p:contentPart>
        </mc:Choice>
        <mc:Fallback xmlns="">
          <p:pic>
            <p:nvPicPr>
              <p:cNvPr id="137" name="Encre 136">
                <a:extLst>
                  <a:ext uri="{FF2B5EF4-FFF2-40B4-BE49-F238E27FC236}">
                    <a16:creationId xmlns:a16="http://schemas.microsoft.com/office/drawing/2014/main" id="{A4B95D47-8294-4A58-8905-F505F635EC2C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6488247" y="5190488"/>
                <a:ext cx="46836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139" name="Encre 138">
                <a:extLst>
                  <a:ext uri="{FF2B5EF4-FFF2-40B4-BE49-F238E27FC236}">
                    <a16:creationId xmlns:a16="http://schemas.microsoft.com/office/drawing/2014/main" id="{563C89D9-4525-4EA8-B700-727BF3FDFC82}"/>
                  </a:ext>
                </a:extLst>
              </p14:cNvPr>
              <p14:cNvContentPartPr/>
              <p14:nvPr/>
            </p14:nvContentPartPr>
            <p14:xfrm>
              <a:off x="2315783" y="4807527"/>
              <a:ext cx="279720" cy="360"/>
            </p14:xfrm>
          </p:contentPart>
        </mc:Choice>
        <mc:Fallback xmlns="">
          <p:pic>
            <p:nvPicPr>
              <p:cNvPr id="139" name="Encre 138">
                <a:extLst>
                  <a:ext uri="{FF2B5EF4-FFF2-40B4-BE49-F238E27FC236}">
                    <a16:creationId xmlns:a16="http://schemas.microsoft.com/office/drawing/2014/main" id="{563C89D9-4525-4EA8-B700-727BF3FDFC82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2297806" y="4789527"/>
                <a:ext cx="315314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140" name="Encre 139">
                <a:extLst>
                  <a:ext uri="{FF2B5EF4-FFF2-40B4-BE49-F238E27FC236}">
                    <a16:creationId xmlns:a16="http://schemas.microsoft.com/office/drawing/2014/main" id="{3575493E-AA11-447E-8522-EA39428DAF2C}"/>
                  </a:ext>
                </a:extLst>
              </p14:cNvPr>
              <p14:cNvContentPartPr/>
              <p14:nvPr/>
            </p14:nvContentPartPr>
            <p14:xfrm>
              <a:off x="3813703" y="4831955"/>
              <a:ext cx="381960" cy="360"/>
            </p14:xfrm>
          </p:contentPart>
        </mc:Choice>
        <mc:Fallback xmlns="">
          <p:pic>
            <p:nvPicPr>
              <p:cNvPr id="140" name="Encre 139">
                <a:extLst>
                  <a:ext uri="{FF2B5EF4-FFF2-40B4-BE49-F238E27FC236}">
                    <a16:creationId xmlns:a16="http://schemas.microsoft.com/office/drawing/2014/main" id="{3575493E-AA11-447E-8522-EA39428DAF2C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3795703" y="4813955"/>
                <a:ext cx="4176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">
            <p14:nvContentPartPr>
              <p14:cNvPr id="145" name="Encre 144">
                <a:extLst>
                  <a:ext uri="{FF2B5EF4-FFF2-40B4-BE49-F238E27FC236}">
                    <a16:creationId xmlns:a16="http://schemas.microsoft.com/office/drawing/2014/main" id="{BAC426D2-2312-4474-9DBC-467763A2F427}"/>
                  </a:ext>
                </a:extLst>
              </p14:cNvPr>
              <p14:cNvContentPartPr/>
              <p14:nvPr/>
            </p14:nvContentPartPr>
            <p14:xfrm>
              <a:off x="5398566" y="5557227"/>
              <a:ext cx="378360" cy="360"/>
            </p14:xfrm>
          </p:contentPart>
        </mc:Choice>
        <mc:Fallback xmlns="">
          <p:pic>
            <p:nvPicPr>
              <p:cNvPr id="145" name="Encre 144">
                <a:extLst>
                  <a:ext uri="{FF2B5EF4-FFF2-40B4-BE49-F238E27FC236}">
                    <a16:creationId xmlns:a16="http://schemas.microsoft.com/office/drawing/2014/main" id="{BAC426D2-2312-4474-9DBC-467763A2F427}"/>
                  </a:ext>
                </a:extLst>
              </p:cNvPr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5380549" y="5539227"/>
                <a:ext cx="414034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">
            <p14:nvContentPartPr>
              <p14:cNvPr id="147" name="Encre 146">
                <a:extLst>
                  <a:ext uri="{FF2B5EF4-FFF2-40B4-BE49-F238E27FC236}">
                    <a16:creationId xmlns:a16="http://schemas.microsoft.com/office/drawing/2014/main" id="{25F31421-A3C8-4343-87D7-DFCDE579F2E6}"/>
                  </a:ext>
                </a:extLst>
              </p14:cNvPr>
              <p14:cNvContentPartPr/>
              <p14:nvPr/>
            </p14:nvContentPartPr>
            <p14:xfrm>
              <a:off x="2998783" y="5596287"/>
              <a:ext cx="366120" cy="360"/>
            </p14:xfrm>
          </p:contentPart>
        </mc:Choice>
        <mc:Fallback xmlns="">
          <p:pic>
            <p:nvPicPr>
              <p:cNvPr id="147" name="Encre 146">
                <a:extLst>
                  <a:ext uri="{FF2B5EF4-FFF2-40B4-BE49-F238E27FC236}">
                    <a16:creationId xmlns:a16="http://schemas.microsoft.com/office/drawing/2014/main" id="{25F31421-A3C8-4343-87D7-DFCDE579F2E6}"/>
                  </a:ext>
                </a:extLst>
              </p:cNvPr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2980783" y="5578287"/>
                <a:ext cx="40176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7">
            <p14:nvContentPartPr>
              <p14:cNvPr id="149" name="Encre 148">
                <a:extLst>
                  <a:ext uri="{FF2B5EF4-FFF2-40B4-BE49-F238E27FC236}">
                    <a16:creationId xmlns:a16="http://schemas.microsoft.com/office/drawing/2014/main" id="{C3F77AF2-DA50-4AFB-950E-4599EAD0D34C}"/>
                  </a:ext>
                </a:extLst>
              </p14:cNvPr>
              <p14:cNvContentPartPr/>
              <p14:nvPr/>
            </p14:nvContentPartPr>
            <p14:xfrm>
              <a:off x="1783223" y="5974647"/>
              <a:ext cx="16200" cy="360"/>
            </p14:xfrm>
          </p:contentPart>
        </mc:Choice>
        <mc:Fallback xmlns="">
          <p:pic>
            <p:nvPicPr>
              <p:cNvPr id="149" name="Encre 148">
                <a:extLst>
                  <a:ext uri="{FF2B5EF4-FFF2-40B4-BE49-F238E27FC236}">
                    <a16:creationId xmlns:a16="http://schemas.microsoft.com/office/drawing/2014/main" id="{C3F77AF2-DA50-4AFB-950E-4599EAD0D34C}"/>
                  </a:ext>
                </a:extLst>
              </p:cNvPr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1765614" y="5956647"/>
                <a:ext cx="51065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9">
            <p14:nvContentPartPr>
              <p14:cNvPr id="150" name="Encre 149">
                <a:extLst>
                  <a:ext uri="{FF2B5EF4-FFF2-40B4-BE49-F238E27FC236}">
                    <a16:creationId xmlns:a16="http://schemas.microsoft.com/office/drawing/2014/main" id="{1407462D-631C-49D1-A0F5-64A9B9976645}"/>
                  </a:ext>
                </a:extLst>
              </p14:cNvPr>
              <p14:cNvContentPartPr/>
              <p14:nvPr/>
            </p14:nvContentPartPr>
            <p14:xfrm>
              <a:off x="3473023" y="5974647"/>
              <a:ext cx="16200" cy="360"/>
            </p14:xfrm>
          </p:contentPart>
        </mc:Choice>
        <mc:Fallback xmlns="">
          <p:pic>
            <p:nvPicPr>
              <p:cNvPr id="150" name="Encre 149">
                <a:extLst>
                  <a:ext uri="{FF2B5EF4-FFF2-40B4-BE49-F238E27FC236}">
                    <a16:creationId xmlns:a16="http://schemas.microsoft.com/office/drawing/2014/main" id="{1407462D-631C-49D1-A0F5-64A9B9976645}"/>
                  </a:ext>
                </a:extLst>
              </p:cNvPr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3455023" y="5956647"/>
                <a:ext cx="5184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">
            <p14:nvContentPartPr>
              <p14:cNvPr id="159" name="Encre 158">
                <a:extLst>
                  <a:ext uri="{FF2B5EF4-FFF2-40B4-BE49-F238E27FC236}">
                    <a16:creationId xmlns:a16="http://schemas.microsoft.com/office/drawing/2014/main" id="{5C931649-0E2E-4136-B68C-1960DC3735FC}"/>
                  </a:ext>
                </a:extLst>
              </p14:cNvPr>
              <p14:cNvContentPartPr/>
              <p14:nvPr/>
            </p14:nvContentPartPr>
            <p14:xfrm>
              <a:off x="1821023" y="5984727"/>
              <a:ext cx="5040" cy="360"/>
            </p14:xfrm>
          </p:contentPart>
        </mc:Choice>
        <mc:Fallback xmlns="">
          <p:pic>
            <p:nvPicPr>
              <p:cNvPr id="159" name="Encre 158">
                <a:extLst>
                  <a:ext uri="{FF2B5EF4-FFF2-40B4-BE49-F238E27FC236}">
                    <a16:creationId xmlns:a16="http://schemas.microsoft.com/office/drawing/2014/main" id="{5C931649-0E2E-4136-B68C-1960DC3735FC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1803023" y="5966727"/>
                <a:ext cx="4068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2">
            <p14:nvContentPartPr>
              <p14:cNvPr id="160" name="Encre 159">
                <a:extLst>
                  <a:ext uri="{FF2B5EF4-FFF2-40B4-BE49-F238E27FC236}">
                    <a16:creationId xmlns:a16="http://schemas.microsoft.com/office/drawing/2014/main" id="{70294562-4356-486D-80A6-7DA6CD3540F1}"/>
                  </a:ext>
                </a:extLst>
              </p14:cNvPr>
              <p14:cNvContentPartPr/>
              <p14:nvPr/>
            </p14:nvContentPartPr>
            <p14:xfrm>
              <a:off x="1760543" y="5984727"/>
              <a:ext cx="360" cy="360"/>
            </p14:xfrm>
          </p:contentPart>
        </mc:Choice>
        <mc:Fallback xmlns="">
          <p:pic>
            <p:nvPicPr>
              <p:cNvPr id="160" name="Encre 159">
                <a:extLst>
                  <a:ext uri="{FF2B5EF4-FFF2-40B4-BE49-F238E27FC236}">
                    <a16:creationId xmlns:a16="http://schemas.microsoft.com/office/drawing/2014/main" id="{70294562-4356-486D-80A6-7DA6CD3540F1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1742543" y="596672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3">
            <p14:nvContentPartPr>
              <p14:cNvPr id="161" name="Encre 160">
                <a:extLst>
                  <a:ext uri="{FF2B5EF4-FFF2-40B4-BE49-F238E27FC236}">
                    <a16:creationId xmlns:a16="http://schemas.microsoft.com/office/drawing/2014/main" id="{39FA6FAC-C15B-4F36-91C9-8064738D392F}"/>
                  </a:ext>
                </a:extLst>
              </p14:cNvPr>
              <p14:cNvContentPartPr/>
              <p14:nvPr/>
            </p14:nvContentPartPr>
            <p14:xfrm>
              <a:off x="1799903" y="5984727"/>
              <a:ext cx="737640" cy="360"/>
            </p14:xfrm>
          </p:contentPart>
        </mc:Choice>
        <mc:Fallback xmlns="">
          <p:pic>
            <p:nvPicPr>
              <p:cNvPr id="161" name="Encre 160">
                <a:extLst>
                  <a:ext uri="{FF2B5EF4-FFF2-40B4-BE49-F238E27FC236}">
                    <a16:creationId xmlns:a16="http://schemas.microsoft.com/office/drawing/2014/main" id="{39FA6FAC-C15B-4F36-91C9-8064738D392F}"/>
                  </a:ext>
                </a:extLst>
              </p:cNvPr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1781903" y="5966727"/>
                <a:ext cx="77328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5">
            <p14:nvContentPartPr>
              <p14:cNvPr id="176" name="Encre 175">
                <a:extLst>
                  <a:ext uri="{FF2B5EF4-FFF2-40B4-BE49-F238E27FC236}">
                    <a16:creationId xmlns:a16="http://schemas.microsoft.com/office/drawing/2014/main" id="{70F21DEC-4B7B-40C2-88A8-2C278442A54D}"/>
                  </a:ext>
                </a:extLst>
              </p14:cNvPr>
              <p14:cNvContentPartPr/>
              <p14:nvPr/>
            </p14:nvContentPartPr>
            <p14:xfrm>
              <a:off x="1804823" y="6017487"/>
              <a:ext cx="360" cy="210240"/>
            </p14:xfrm>
          </p:contentPart>
        </mc:Choice>
        <mc:Fallback xmlns="">
          <p:pic>
            <p:nvPicPr>
              <p:cNvPr id="176" name="Encre 175">
                <a:extLst>
                  <a:ext uri="{FF2B5EF4-FFF2-40B4-BE49-F238E27FC236}">
                    <a16:creationId xmlns:a16="http://schemas.microsoft.com/office/drawing/2014/main" id="{70F21DEC-4B7B-40C2-88A8-2C278442A54D}"/>
                  </a:ext>
                </a:extLst>
              </p:cNvPr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1786823" y="5999487"/>
                <a:ext cx="36000" cy="24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7">
            <p14:nvContentPartPr>
              <p14:cNvPr id="153" name="Encre 152">
                <a:extLst>
                  <a:ext uri="{FF2B5EF4-FFF2-40B4-BE49-F238E27FC236}">
                    <a16:creationId xmlns:a16="http://schemas.microsoft.com/office/drawing/2014/main" id="{BC0C176B-C3E0-46D8-B272-930B68D867D2}"/>
                  </a:ext>
                </a:extLst>
              </p14:cNvPr>
              <p14:cNvContentPartPr/>
              <p14:nvPr/>
            </p14:nvContentPartPr>
            <p14:xfrm>
              <a:off x="5684863" y="5974647"/>
              <a:ext cx="27000" cy="360"/>
            </p14:xfrm>
          </p:contentPart>
        </mc:Choice>
        <mc:Fallback xmlns="">
          <p:pic>
            <p:nvPicPr>
              <p:cNvPr id="153" name="Encre 152">
                <a:extLst>
                  <a:ext uri="{FF2B5EF4-FFF2-40B4-BE49-F238E27FC236}">
                    <a16:creationId xmlns:a16="http://schemas.microsoft.com/office/drawing/2014/main" id="{BC0C176B-C3E0-46D8-B272-930B68D867D2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5666863" y="5956647"/>
                <a:ext cx="6264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9">
            <p14:nvContentPartPr>
              <p14:cNvPr id="168" name="Encre 167">
                <a:extLst>
                  <a:ext uri="{FF2B5EF4-FFF2-40B4-BE49-F238E27FC236}">
                    <a16:creationId xmlns:a16="http://schemas.microsoft.com/office/drawing/2014/main" id="{71BA1D4D-08CE-46A6-9F8B-EECD43A99131}"/>
                  </a:ext>
                </a:extLst>
              </p14:cNvPr>
              <p14:cNvContentPartPr/>
              <p14:nvPr/>
            </p14:nvContentPartPr>
            <p14:xfrm>
              <a:off x="5644543" y="5984727"/>
              <a:ext cx="360" cy="360"/>
            </p14:xfrm>
          </p:contentPart>
        </mc:Choice>
        <mc:Fallback xmlns="">
          <p:pic>
            <p:nvPicPr>
              <p:cNvPr id="168" name="Encre 167">
                <a:extLst>
                  <a:ext uri="{FF2B5EF4-FFF2-40B4-BE49-F238E27FC236}">
                    <a16:creationId xmlns:a16="http://schemas.microsoft.com/office/drawing/2014/main" id="{71BA1D4D-08CE-46A6-9F8B-EECD43A99131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5626543" y="596672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194" name="Encre 193">
                <a:extLst>
                  <a:ext uri="{FF2B5EF4-FFF2-40B4-BE49-F238E27FC236}">
                    <a16:creationId xmlns:a16="http://schemas.microsoft.com/office/drawing/2014/main" id="{DFB66254-30D7-400A-B890-22A73009DCD7}"/>
                  </a:ext>
                </a:extLst>
              </p14:cNvPr>
              <p14:cNvContentPartPr/>
              <p14:nvPr/>
            </p14:nvContentPartPr>
            <p14:xfrm>
              <a:off x="5793565" y="6026847"/>
              <a:ext cx="360" cy="232560"/>
            </p14:xfrm>
          </p:contentPart>
        </mc:Choice>
        <mc:Fallback xmlns="">
          <p:pic>
            <p:nvPicPr>
              <p:cNvPr id="194" name="Encre 193">
                <a:extLst>
                  <a:ext uri="{FF2B5EF4-FFF2-40B4-BE49-F238E27FC236}">
                    <a16:creationId xmlns:a16="http://schemas.microsoft.com/office/drawing/2014/main" id="{DFB66254-30D7-400A-B890-22A73009DCD7}"/>
                  </a:ext>
                </a:extLst>
              </p:cNvPr>
              <p:cNvPicPr/>
              <p:nvPr/>
            </p:nvPicPr>
            <p:blipFill>
              <a:blip r:embed="rId71"/>
              <a:stretch>
                <a:fillRect/>
              </a:stretch>
            </p:blipFill>
            <p:spPr>
              <a:xfrm>
                <a:off x="5775565" y="6008847"/>
                <a:ext cx="36000" cy="268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2">
            <p14:nvContentPartPr>
              <p14:cNvPr id="203" name="Encre 202">
                <a:extLst>
                  <a:ext uri="{FF2B5EF4-FFF2-40B4-BE49-F238E27FC236}">
                    <a16:creationId xmlns:a16="http://schemas.microsoft.com/office/drawing/2014/main" id="{1126EFFE-16F9-49C4-854E-4F77D21C2D7A}"/>
                  </a:ext>
                </a:extLst>
              </p14:cNvPr>
              <p14:cNvContentPartPr/>
              <p14:nvPr/>
            </p14:nvContentPartPr>
            <p14:xfrm>
              <a:off x="7363763" y="5985351"/>
              <a:ext cx="360" cy="306360"/>
            </p14:xfrm>
          </p:contentPart>
        </mc:Choice>
        <mc:Fallback xmlns="">
          <p:pic>
            <p:nvPicPr>
              <p:cNvPr id="203" name="Encre 202">
                <a:extLst>
                  <a:ext uri="{FF2B5EF4-FFF2-40B4-BE49-F238E27FC236}">
                    <a16:creationId xmlns:a16="http://schemas.microsoft.com/office/drawing/2014/main" id="{1126EFFE-16F9-49C4-854E-4F77D21C2D7A}"/>
                  </a:ext>
                </a:extLst>
              </p:cNvPr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7345763" y="5967351"/>
                <a:ext cx="36000" cy="34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4">
            <p14:nvContentPartPr>
              <p14:cNvPr id="210" name="Encre 209">
                <a:extLst>
                  <a:ext uri="{FF2B5EF4-FFF2-40B4-BE49-F238E27FC236}">
                    <a16:creationId xmlns:a16="http://schemas.microsoft.com/office/drawing/2014/main" id="{0E55FDB6-01E4-45FF-B615-A19A4E9E9E75}"/>
                  </a:ext>
                </a:extLst>
              </p14:cNvPr>
              <p14:cNvContentPartPr/>
              <p14:nvPr/>
            </p14:nvContentPartPr>
            <p14:xfrm>
              <a:off x="1712303" y="6109287"/>
              <a:ext cx="151560" cy="67680"/>
            </p14:xfrm>
          </p:contentPart>
        </mc:Choice>
        <mc:Fallback xmlns="">
          <p:pic>
            <p:nvPicPr>
              <p:cNvPr id="210" name="Encre 209">
                <a:extLst>
                  <a:ext uri="{FF2B5EF4-FFF2-40B4-BE49-F238E27FC236}">
                    <a16:creationId xmlns:a16="http://schemas.microsoft.com/office/drawing/2014/main" id="{0E55FDB6-01E4-45FF-B615-A19A4E9E9E75}"/>
                  </a:ext>
                </a:extLst>
              </p:cNvPr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1694303" y="6091287"/>
                <a:ext cx="187200" cy="10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6">
            <p14:nvContentPartPr>
              <p14:cNvPr id="211" name="Encre 210">
                <a:extLst>
                  <a:ext uri="{FF2B5EF4-FFF2-40B4-BE49-F238E27FC236}">
                    <a16:creationId xmlns:a16="http://schemas.microsoft.com/office/drawing/2014/main" id="{103D1461-2AE2-4BD1-AA93-D67FD1AEB3A3}"/>
                  </a:ext>
                </a:extLst>
              </p14:cNvPr>
              <p14:cNvContentPartPr/>
              <p14:nvPr/>
            </p14:nvContentPartPr>
            <p14:xfrm>
              <a:off x="2526166" y="6082807"/>
              <a:ext cx="181080" cy="94680"/>
            </p14:xfrm>
          </p:contentPart>
        </mc:Choice>
        <mc:Fallback xmlns="">
          <p:pic>
            <p:nvPicPr>
              <p:cNvPr id="211" name="Encre 210">
                <a:extLst>
                  <a:ext uri="{FF2B5EF4-FFF2-40B4-BE49-F238E27FC236}">
                    <a16:creationId xmlns:a16="http://schemas.microsoft.com/office/drawing/2014/main" id="{103D1461-2AE2-4BD1-AA93-D67FD1AEB3A3}"/>
                  </a:ext>
                </a:extLst>
              </p:cNvPr>
              <p:cNvPicPr/>
              <p:nvPr/>
            </p:nvPicPr>
            <p:blipFill>
              <a:blip r:embed="rId77"/>
              <a:stretch>
                <a:fillRect/>
              </a:stretch>
            </p:blipFill>
            <p:spPr>
              <a:xfrm>
                <a:off x="2508166" y="6064807"/>
                <a:ext cx="216720" cy="130320"/>
              </a:xfrm>
              <a:prstGeom prst="rect">
                <a:avLst/>
              </a:prstGeom>
            </p:spPr>
          </p:pic>
        </mc:Fallback>
      </mc:AlternateContent>
      <p:grpSp>
        <p:nvGrpSpPr>
          <p:cNvPr id="214" name="Groupe 213">
            <a:extLst>
              <a:ext uri="{FF2B5EF4-FFF2-40B4-BE49-F238E27FC236}">
                <a16:creationId xmlns:a16="http://schemas.microsoft.com/office/drawing/2014/main" id="{D8569FB8-F400-446E-B105-EB97D6F9058E}"/>
              </a:ext>
            </a:extLst>
          </p:cNvPr>
          <p:cNvGrpSpPr/>
          <p:nvPr/>
        </p:nvGrpSpPr>
        <p:grpSpPr>
          <a:xfrm>
            <a:off x="3345943" y="6178047"/>
            <a:ext cx="159480" cy="99720"/>
            <a:chOff x="3345943" y="6178047"/>
            <a:chExt cx="159480" cy="99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212" name="Encre 211">
                  <a:extLst>
                    <a:ext uri="{FF2B5EF4-FFF2-40B4-BE49-F238E27FC236}">
                      <a16:creationId xmlns:a16="http://schemas.microsoft.com/office/drawing/2014/main" id="{89EE5863-7099-4EE1-9A86-8BE5B7C55150}"/>
                    </a:ext>
                  </a:extLst>
                </p14:cNvPr>
                <p14:cNvContentPartPr/>
                <p14:nvPr/>
              </p14:nvContentPartPr>
              <p14:xfrm>
                <a:off x="3405343" y="6180567"/>
                <a:ext cx="100080" cy="97200"/>
              </p14:xfrm>
            </p:contentPart>
          </mc:Choice>
          <mc:Fallback xmlns="">
            <p:pic>
              <p:nvPicPr>
                <p:cNvPr id="212" name="Encre 211">
                  <a:extLst>
                    <a:ext uri="{FF2B5EF4-FFF2-40B4-BE49-F238E27FC236}">
                      <a16:creationId xmlns:a16="http://schemas.microsoft.com/office/drawing/2014/main" id="{89EE5863-7099-4EE1-9A86-8BE5B7C55150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3387343" y="6162567"/>
                  <a:ext cx="135720" cy="13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213" name="Encre 212">
                  <a:extLst>
                    <a:ext uri="{FF2B5EF4-FFF2-40B4-BE49-F238E27FC236}">
                      <a16:creationId xmlns:a16="http://schemas.microsoft.com/office/drawing/2014/main" id="{7D00E0A4-2603-47BE-B749-62BE380A99E0}"/>
                    </a:ext>
                  </a:extLst>
                </p14:cNvPr>
                <p14:cNvContentPartPr/>
                <p14:nvPr/>
              </p14:nvContentPartPr>
              <p14:xfrm>
                <a:off x="3345943" y="6178047"/>
                <a:ext cx="125280" cy="74160"/>
              </p14:xfrm>
            </p:contentPart>
          </mc:Choice>
          <mc:Fallback xmlns="">
            <p:pic>
              <p:nvPicPr>
                <p:cNvPr id="213" name="Encre 212">
                  <a:extLst>
                    <a:ext uri="{FF2B5EF4-FFF2-40B4-BE49-F238E27FC236}">
                      <a16:creationId xmlns:a16="http://schemas.microsoft.com/office/drawing/2014/main" id="{7D00E0A4-2603-47BE-B749-62BE380A99E0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3327943" y="6160047"/>
                  <a:ext cx="160920" cy="109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82">
            <p14:nvContentPartPr>
              <p14:cNvPr id="219" name="Encre 218">
                <a:extLst>
                  <a:ext uri="{FF2B5EF4-FFF2-40B4-BE49-F238E27FC236}">
                    <a16:creationId xmlns:a16="http://schemas.microsoft.com/office/drawing/2014/main" id="{461674C8-A3FF-4B42-96AC-A8EED82C3236}"/>
                  </a:ext>
                </a:extLst>
              </p14:cNvPr>
              <p14:cNvContentPartPr/>
              <p14:nvPr/>
            </p14:nvContentPartPr>
            <p14:xfrm flipH="1">
              <a:off x="5756143" y="6153927"/>
              <a:ext cx="60006" cy="45719"/>
            </p14:xfrm>
          </p:contentPart>
        </mc:Choice>
        <mc:Fallback xmlns="">
          <p:pic>
            <p:nvPicPr>
              <p:cNvPr id="219" name="Encre 218">
                <a:extLst>
                  <a:ext uri="{FF2B5EF4-FFF2-40B4-BE49-F238E27FC236}">
                    <a16:creationId xmlns:a16="http://schemas.microsoft.com/office/drawing/2014/main" id="{461674C8-A3FF-4B42-96AC-A8EED82C3236}"/>
                  </a:ext>
                </a:extLst>
              </p:cNvPr>
              <p:cNvPicPr/>
              <p:nvPr/>
            </p:nvPicPr>
            <p:blipFill>
              <a:blip r:embed="rId83"/>
              <a:stretch>
                <a:fillRect/>
              </a:stretch>
            </p:blipFill>
            <p:spPr>
              <a:xfrm flipH="1">
                <a:off x="5738177" y="6136068"/>
                <a:ext cx="95578" cy="81080"/>
              </a:xfrm>
              <a:prstGeom prst="rect">
                <a:avLst/>
              </a:prstGeom>
            </p:spPr>
          </p:pic>
        </mc:Fallback>
      </mc:AlternateContent>
      <p:grpSp>
        <p:nvGrpSpPr>
          <p:cNvPr id="223" name="Groupe 222">
            <a:extLst>
              <a:ext uri="{FF2B5EF4-FFF2-40B4-BE49-F238E27FC236}">
                <a16:creationId xmlns:a16="http://schemas.microsoft.com/office/drawing/2014/main" id="{D8C2D12C-1BC0-4393-92CD-2FBC981F54EA}"/>
              </a:ext>
            </a:extLst>
          </p:cNvPr>
          <p:cNvGrpSpPr/>
          <p:nvPr/>
        </p:nvGrpSpPr>
        <p:grpSpPr>
          <a:xfrm>
            <a:off x="7319819" y="6062999"/>
            <a:ext cx="149760" cy="137520"/>
            <a:chOff x="7103983" y="6149967"/>
            <a:chExt cx="149760" cy="137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221" name="Encre 220">
                  <a:extLst>
                    <a:ext uri="{FF2B5EF4-FFF2-40B4-BE49-F238E27FC236}">
                      <a16:creationId xmlns:a16="http://schemas.microsoft.com/office/drawing/2014/main" id="{EE6C7341-BCEE-4225-AC44-8FD95C04891B}"/>
                    </a:ext>
                  </a:extLst>
                </p14:cNvPr>
                <p14:cNvContentPartPr/>
                <p14:nvPr/>
              </p14:nvContentPartPr>
              <p14:xfrm>
                <a:off x="7121983" y="6149967"/>
                <a:ext cx="131760" cy="123840"/>
              </p14:xfrm>
            </p:contentPart>
          </mc:Choice>
          <mc:Fallback xmlns="">
            <p:pic>
              <p:nvPicPr>
                <p:cNvPr id="221" name="Encre 220">
                  <a:extLst>
                    <a:ext uri="{FF2B5EF4-FFF2-40B4-BE49-F238E27FC236}">
                      <a16:creationId xmlns:a16="http://schemas.microsoft.com/office/drawing/2014/main" id="{EE6C7341-BCEE-4225-AC44-8FD95C04891B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7103983" y="6131967"/>
                  <a:ext cx="16740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222" name="Encre 221">
                  <a:extLst>
                    <a:ext uri="{FF2B5EF4-FFF2-40B4-BE49-F238E27FC236}">
                      <a16:creationId xmlns:a16="http://schemas.microsoft.com/office/drawing/2014/main" id="{AA0E5791-43ED-4418-B7ED-DEE6F7A2C24D}"/>
                    </a:ext>
                  </a:extLst>
                </p14:cNvPr>
                <p14:cNvContentPartPr/>
                <p14:nvPr/>
              </p14:nvContentPartPr>
              <p14:xfrm>
                <a:off x="7103983" y="6152487"/>
                <a:ext cx="136800" cy="135000"/>
              </p14:xfrm>
            </p:contentPart>
          </mc:Choice>
          <mc:Fallback xmlns="">
            <p:pic>
              <p:nvPicPr>
                <p:cNvPr id="222" name="Encre 221">
                  <a:extLst>
                    <a:ext uri="{FF2B5EF4-FFF2-40B4-BE49-F238E27FC236}">
                      <a16:creationId xmlns:a16="http://schemas.microsoft.com/office/drawing/2014/main" id="{AA0E5791-43ED-4418-B7ED-DEE6F7A2C24D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7085983" y="6134487"/>
                  <a:ext cx="172440" cy="1706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88">
            <p14:nvContentPartPr>
              <p14:cNvPr id="224" name="Encre 223">
                <a:extLst>
                  <a:ext uri="{FF2B5EF4-FFF2-40B4-BE49-F238E27FC236}">
                    <a16:creationId xmlns:a16="http://schemas.microsoft.com/office/drawing/2014/main" id="{9B2BB56B-EEFA-4A4F-9173-4C3D6E6FA525}"/>
                  </a:ext>
                </a:extLst>
              </p14:cNvPr>
              <p14:cNvContentPartPr/>
              <p14:nvPr/>
            </p14:nvContentPartPr>
            <p14:xfrm>
              <a:off x="8107843" y="6190774"/>
              <a:ext cx="176400" cy="136440"/>
            </p14:xfrm>
          </p:contentPart>
        </mc:Choice>
        <mc:Fallback xmlns="">
          <p:pic>
            <p:nvPicPr>
              <p:cNvPr id="224" name="Encre 223">
                <a:extLst>
                  <a:ext uri="{FF2B5EF4-FFF2-40B4-BE49-F238E27FC236}">
                    <a16:creationId xmlns:a16="http://schemas.microsoft.com/office/drawing/2014/main" id="{9B2BB56B-EEFA-4A4F-9173-4C3D6E6FA525}"/>
                  </a:ext>
                </a:extLst>
              </p:cNvPr>
              <p:cNvPicPr/>
              <p:nvPr/>
            </p:nvPicPr>
            <p:blipFill>
              <a:blip r:embed="rId89"/>
              <a:stretch>
                <a:fillRect/>
              </a:stretch>
            </p:blipFill>
            <p:spPr>
              <a:xfrm>
                <a:off x="8089843" y="6172774"/>
                <a:ext cx="212040" cy="17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0">
            <p14:nvContentPartPr>
              <p14:cNvPr id="230" name="Encre 229">
                <a:extLst>
                  <a:ext uri="{FF2B5EF4-FFF2-40B4-BE49-F238E27FC236}">
                    <a16:creationId xmlns:a16="http://schemas.microsoft.com/office/drawing/2014/main" id="{BF70EA64-24A1-483E-816E-7F67D4BA739E}"/>
                  </a:ext>
                </a:extLst>
              </p14:cNvPr>
              <p14:cNvContentPartPr/>
              <p14:nvPr/>
            </p14:nvContentPartPr>
            <p14:xfrm>
              <a:off x="3824023" y="5944047"/>
              <a:ext cx="360" cy="252000"/>
            </p14:xfrm>
          </p:contentPart>
        </mc:Choice>
        <mc:Fallback xmlns="">
          <p:pic>
            <p:nvPicPr>
              <p:cNvPr id="230" name="Encre 229">
                <a:extLst>
                  <a:ext uri="{FF2B5EF4-FFF2-40B4-BE49-F238E27FC236}">
                    <a16:creationId xmlns:a16="http://schemas.microsoft.com/office/drawing/2014/main" id="{BF70EA64-24A1-483E-816E-7F67D4BA739E}"/>
                  </a:ext>
                </a:extLst>
              </p:cNvPr>
              <p:cNvPicPr/>
              <p:nvPr/>
            </p:nvPicPr>
            <p:blipFill>
              <a:blip r:embed="rId91"/>
              <a:stretch>
                <a:fillRect/>
              </a:stretch>
            </p:blipFill>
            <p:spPr>
              <a:xfrm>
                <a:off x="3806023" y="5926073"/>
                <a:ext cx="36000" cy="28758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2">
            <p14:nvContentPartPr>
              <p14:cNvPr id="182" name="Encre 181">
                <a:extLst>
                  <a:ext uri="{FF2B5EF4-FFF2-40B4-BE49-F238E27FC236}">
                    <a16:creationId xmlns:a16="http://schemas.microsoft.com/office/drawing/2014/main" id="{52090D67-0903-442D-A6C4-84ECFC069E9C}"/>
                  </a:ext>
                </a:extLst>
              </p14:cNvPr>
              <p14:cNvContentPartPr/>
              <p14:nvPr/>
            </p14:nvContentPartPr>
            <p14:xfrm>
              <a:off x="3457903" y="6191727"/>
              <a:ext cx="360" cy="61560"/>
            </p14:xfrm>
          </p:contentPart>
        </mc:Choice>
        <mc:Fallback xmlns="">
          <p:pic>
            <p:nvPicPr>
              <p:cNvPr id="182" name="Encre 181">
                <a:extLst>
                  <a:ext uri="{FF2B5EF4-FFF2-40B4-BE49-F238E27FC236}">
                    <a16:creationId xmlns:a16="http://schemas.microsoft.com/office/drawing/2014/main" id="{52090D67-0903-442D-A6C4-84ECFC069E9C}"/>
                  </a:ext>
                </a:extLst>
              </p:cNvPr>
              <p:cNvPicPr/>
              <p:nvPr/>
            </p:nvPicPr>
            <p:blipFill>
              <a:blip r:embed="rId93"/>
              <a:stretch>
                <a:fillRect/>
              </a:stretch>
            </p:blipFill>
            <p:spPr>
              <a:xfrm>
                <a:off x="3439903" y="6173727"/>
                <a:ext cx="36000" cy="9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4">
            <p14:nvContentPartPr>
              <p14:cNvPr id="183" name="Encre 182">
                <a:extLst>
                  <a:ext uri="{FF2B5EF4-FFF2-40B4-BE49-F238E27FC236}">
                    <a16:creationId xmlns:a16="http://schemas.microsoft.com/office/drawing/2014/main" id="{4874D547-9238-4F8C-AFB3-11402650AEFA}"/>
                  </a:ext>
                </a:extLst>
              </p14:cNvPr>
              <p14:cNvContentPartPr/>
              <p14:nvPr/>
            </p14:nvContentPartPr>
            <p14:xfrm>
              <a:off x="3457903" y="5961687"/>
              <a:ext cx="360" cy="360"/>
            </p14:xfrm>
          </p:contentPart>
        </mc:Choice>
        <mc:Fallback xmlns="">
          <p:pic>
            <p:nvPicPr>
              <p:cNvPr id="183" name="Encre 182">
                <a:extLst>
                  <a:ext uri="{FF2B5EF4-FFF2-40B4-BE49-F238E27FC236}">
                    <a16:creationId xmlns:a16="http://schemas.microsoft.com/office/drawing/2014/main" id="{4874D547-9238-4F8C-AFB3-11402650AEFA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3439903" y="594368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5">
            <p14:nvContentPartPr>
              <p14:cNvPr id="184" name="Encre 183">
                <a:extLst>
                  <a:ext uri="{FF2B5EF4-FFF2-40B4-BE49-F238E27FC236}">
                    <a16:creationId xmlns:a16="http://schemas.microsoft.com/office/drawing/2014/main" id="{97B76C41-46A6-4A6E-8F17-FE310EF051B2}"/>
                  </a:ext>
                </a:extLst>
              </p14:cNvPr>
              <p14:cNvContentPartPr/>
              <p14:nvPr/>
            </p14:nvContentPartPr>
            <p14:xfrm>
              <a:off x="3457903" y="5998767"/>
              <a:ext cx="360" cy="360"/>
            </p14:xfrm>
          </p:contentPart>
        </mc:Choice>
        <mc:Fallback xmlns="">
          <p:pic>
            <p:nvPicPr>
              <p:cNvPr id="184" name="Encre 183">
                <a:extLst>
                  <a:ext uri="{FF2B5EF4-FFF2-40B4-BE49-F238E27FC236}">
                    <a16:creationId xmlns:a16="http://schemas.microsoft.com/office/drawing/2014/main" id="{97B76C41-46A6-4A6E-8F17-FE310EF051B2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3439903" y="598076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6">
            <p14:nvContentPartPr>
              <p14:cNvPr id="185" name="Encre 184">
                <a:extLst>
                  <a:ext uri="{FF2B5EF4-FFF2-40B4-BE49-F238E27FC236}">
                    <a16:creationId xmlns:a16="http://schemas.microsoft.com/office/drawing/2014/main" id="{D0B286FD-214D-41F0-8328-4B262B4B43E5}"/>
                  </a:ext>
                </a:extLst>
              </p14:cNvPr>
              <p14:cNvContentPartPr/>
              <p14:nvPr/>
            </p14:nvContentPartPr>
            <p14:xfrm>
              <a:off x="3432503" y="5998047"/>
              <a:ext cx="360" cy="184680"/>
            </p14:xfrm>
          </p:contentPart>
        </mc:Choice>
        <mc:Fallback xmlns="">
          <p:pic>
            <p:nvPicPr>
              <p:cNvPr id="185" name="Encre 184">
                <a:extLst>
                  <a:ext uri="{FF2B5EF4-FFF2-40B4-BE49-F238E27FC236}">
                    <a16:creationId xmlns:a16="http://schemas.microsoft.com/office/drawing/2014/main" id="{D0B286FD-214D-41F0-8328-4B262B4B43E5}"/>
                  </a:ext>
                </a:extLst>
              </p:cNvPr>
              <p:cNvPicPr/>
              <p:nvPr/>
            </p:nvPicPr>
            <p:blipFill>
              <a:blip r:embed="rId97"/>
              <a:stretch>
                <a:fillRect/>
              </a:stretch>
            </p:blipFill>
            <p:spPr>
              <a:xfrm>
                <a:off x="3414503" y="5980047"/>
                <a:ext cx="36000" cy="22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8">
            <p14:nvContentPartPr>
              <p14:cNvPr id="232" name="Encre 231">
                <a:extLst>
                  <a:ext uri="{FF2B5EF4-FFF2-40B4-BE49-F238E27FC236}">
                    <a16:creationId xmlns:a16="http://schemas.microsoft.com/office/drawing/2014/main" id="{948B88C6-A2B1-4320-9468-664CFABB47EF}"/>
                  </a:ext>
                </a:extLst>
              </p14:cNvPr>
              <p14:cNvContentPartPr/>
              <p14:nvPr/>
            </p14:nvContentPartPr>
            <p14:xfrm>
              <a:off x="3411823" y="5905887"/>
              <a:ext cx="17640" cy="360"/>
            </p14:xfrm>
          </p:contentPart>
        </mc:Choice>
        <mc:Fallback xmlns="">
          <p:pic>
            <p:nvPicPr>
              <p:cNvPr id="232" name="Encre 231">
                <a:extLst>
                  <a:ext uri="{FF2B5EF4-FFF2-40B4-BE49-F238E27FC236}">
                    <a16:creationId xmlns:a16="http://schemas.microsoft.com/office/drawing/2014/main" id="{948B88C6-A2B1-4320-9468-664CFABB47EF}"/>
                  </a:ext>
                </a:extLst>
              </p:cNvPr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3393823" y="5887887"/>
                <a:ext cx="5328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9">
            <p14:nvContentPartPr>
              <p14:cNvPr id="234" name="Encre 233">
                <a:extLst>
                  <a:ext uri="{FF2B5EF4-FFF2-40B4-BE49-F238E27FC236}">
                    <a16:creationId xmlns:a16="http://schemas.microsoft.com/office/drawing/2014/main" id="{1DE19252-CDA1-4612-9EA5-8A043DC2DA17}"/>
                  </a:ext>
                </a:extLst>
              </p14:cNvPr>
              <p14:cNvContentPartPr/>
              <p14:nvPr/>
            </p14:nvContentPartPr>
            <p14:xfrm>
              <a:off x="3227503" y="5905887"/>
              <a:ext cx="360" cy="360"/>
            </p14:xfrm>
          </p:contentPart>
        </mc:Choice>
        <mc:Fallback xmlns="">
          <p:pic>
            <p:nvPicPr>
              <p:cNvPr id="234" name="Encre 233">
                <a:extLst>
                  <a:ext uri="{FF2B5EF4-FFF2-40B4-BE49-F238E27FC236}">
                    <a16:creationId xmlns:a16="http://schemas.microsoft.com/office/drawing/2014/main" id="{1DE19252-CDA1-4612-9EA5-8A043DC2DA17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3209503" y="5887887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0">
            <p14:nvContentPartPr>
              <p14:cNvPr id="236" name="Encre 235">
                <a:extLst>
                  <a:ext uri="{FF2B5EF4-FFF2-40B4-BE49-F238E27FC236}">
                    <a16:creationId xmlns:a16="http://schemas.microsoft.com/office/drawing/2014/main" id="{C95DF8D2-2F20-4D27-A9F8-8D70ED6B7E72}"/>
                  </a:ext>
                </a:extLst>
              </p14:cNvPr>
              <p14:cNvContentPartPr/>
              <p14:nvPr/>
            </p14:nvContentPartPr>
            <p14:xfrm>
              <a:off x="3014943" y="5951607"/>
              <a:ext cx="411120" cy="360"/>
            </p14:xfrm>
          </p:contentPart>
        </mc:Choice>
        <mc:Fallback xmlns="">
          <p:pic>
            <p:nvPicPr>
              <p:cNvPr id="236" name="Encre 235">
                <a:extLst>
                  <a:ext uri="{FF2B5EF4-FFF2-40B4-BE49-F238E27FC236}">
                    <a16:creationId xmlns:a16="http://schemas.microsoft.com/office/drawing/2014/main" id="{C95DF8D2-2F20-4D27-A9F8-8D70ED6B7E72}"/>
                  </a:ext>
                </a:extLst>
              </p:cNvPr>
              <p:cNvPicPr/>
              <p:nvPr/>
            </p:nvPicPr>
            <p:blipFill>
              <a:blip r:embed="rId101"/>
              <a:stretch>
                <a:fillRect/>
              </a:stretch>
            </p:blipFill>
            <p:spPr>
              <a:xfrm>
                <a:off x="2996959" y="5933607"/>
                <a:ext cx="446729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2">
            <p14:nvContentPartPr>
              <p14:cNvPr id="238" name="Encre 237">
                <a:extLst>
                  <a:ext uri="{FF2B5EF4-FFF2-40B4-BE49-F238E27FC236}">
                    <a16:creationId xmlns:a16="http://schemas.microsoft.com/office/drawing/2014/main" id="{B73BB70C-2B03-45D0-B195-15E6645458FF}"/>
                  </a:ext>
                </a:extLst>
              </p14:cNvPr>
              <p14:cNvContentPartPr/>
              <p14:nvPr/>
            </p14:nvContentPartPr>
            <p14:xfrm>
              <a:off x="3820783" y="5951607"/>
              <a:ext cx="320400" cy="360"/>
            </p14:xfrm>
          </p:contentPart>
        </mc:Choice>
        <mc:Fallback xmlns="">
          <p:pic>
            <p:nvPicPr>
              <p:cNvPr id="238" name="Encre 237">
                <a:extLst>
                  <a:ext uri="{FF2B5EF4-FFF2-40B4-BE49-F238E27FC236}">
                    <a16:creationId xmlns:a16="http://schemas.microsoft.com/office/drawing/2014/main" id="{B73BB70C-2B03-45D0-B195-15E6645458FF}"/>
                  </a:ext>
                </a:extLst>
              </p:cNvPr>
              <p:cNvPicPr/>
              <p:nvPr/>
            </p:nvPicPr>
            <p:blipFill>
              <a:blip r:embed="rId103"/>
              <a:stretch>
                <a:fillRect/>
              </a:stretch>
            </p:blipFill>
            <p:spPr>
              <a:xfrm>
                <a:off x="3802783" y="5933607"/>
                <a:ext cx="35604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4">
            <p14:nvContentPartPr>
              <p14:cNvPr id="239" name="Encre 238">
                <a:extLst>
                  <a:ext uri="{FF2B5EF4-FFF2-40B4-BE49-F238E27FC236}">
                    <a16:creationId xmlns:a16="http://schemas.microsoft.com/office/drawing/2014/main" id="{A5C9EB07-C9D7-4948-8A74-30CDA3C66395}"/>
                  </a:ext>
                </a:extLst>
              </p14:cNvPr>
              <p14:cNvContentPartPr/>
              <p14:nvPr/>
            </p14:nvContentPartPr>
            <p14:xfrm>
              <a:off x="5002340" y="5971758"/>
              <a:ext cx="820800" cy="360"/>
            </p14:xfrm>
          </p:contentPart>
        </mc:Choice>
        <mc:Fallback xmlns="">
          <p:pic>
            <p:nvPicPr>
              <p:cNvPr id="239" name="Encre 238">
                <a:extLst>
                  <a:ext uri="{FF2B5EF4-FFF2-40B4-BE49-F238E27FC236}">
                    <a16:creationId xmlns:a16="http://schemas.microsoft.com/office/drawing/2014/main" id="{A5C9EB07-C9D7-4948-8A74-30CDA3C66395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4984340" y="5953758"/>
                <a:ext cx="85644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6">
            <p14:nvContentPartPr>
              <p14:cNvPr id="154" name="Encre 153">
                <a:extLst>
                  <a:ext uri="{FF2B5EF4-FFF2-40B4-BE49-F238E27FC236}">
                    <a16:creationId xmlns:a16="http://schemas.microsoft.com/office/drawing/2014/main" id="{6F0288B2-E16C-4AFE-8708-2D1E04A78824}"/>
                  </a:ext>
                </a:extLst>
              </p14:cNvPr>
              <p14:cNvContentPartPr/>
              <p14:nvPr/>
            </p14:nvContentPartPr>
            <p14:xfrm>
              <a:off x="6488743" y="5974647"/>
              <a:ext cx="8280" cy="360"/>
            </p14:xfrm>
          </p:contentPart>
        </mc:Choice>
        <mc:Fallback xmlns="">
          <p:pic>
            <p:nvPicPr>
              <p:cNvPr id="154" name="Encre 153">
                <a:extLst>
                  <a:ext uri="{FF2B5EF4-FFF2-40B4-BE49-F238E27FC236}">
                    <a16:creationId xmlns:a16="http://schemas.microsoft.com/office/drawing/2014/main" id="{6F0288B2-E16C-4AFE-8708-2D1E04A78824}"/>
                  </a:ext>
                </a:extLst>
              </p:cNvPr>
              <p:cNvPicPr/>
              <p:nvPr/>
            </p:nvPicPr>
            <p:blipFill>
              <a:blip r:embed="rId107"/>
              <a:stretch>
                <a:fillRect/>
              </a:stretch>
            </p:blipFill>
            <p:spPr>
              <a:xfrm>
                <a:off x="6471493" y="5956647"/>
                <a:ext cx="42435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8">
            <p14:nvContentPartPr>
              <p14:cNvPr id="241" name="Encre 240">
                <a:extLst>
                  <a:ext uri="{FF2B5EF4-FFF2-40B4-BE49-F238E27FC236}">
                    <a16:creationId xmlns:a16="http://schemas.microsoft.com/office/drawing/2014/main" id="{1BC2FF15-BC1C-45AD-BC7A-509765E3B6D4}"/>
                  </a:ext>
                </a:extLst>
              </p14:cNvPr>
              <p14:cNvContentPartPr/>
              <p14:nvPr/>
            </p14:nvContentPartPr>
            <p14:xfrm>
              <a:off x="6658619" y="5951031"/>
              <a:ext cx="715680" cy="360"/>
            </p14:xfrm>
          </p:contentPart>
        </mc:Choice>
        <mc:Fallback xmlns="">
          <p:pic>
            <p:nvPicPr>
              <p:cNvPr id="241" name="Encre 240">
                <a:extLst>
                  <a:ext uri="{FF2B5EF4-FFF2-40B4-BE49-F238E27FC236}">
                    <a16:creationId xmlns:a16="http://schemas.microsoft.com/office/drawing/2014/main" id="{1BC2FF15-BC1C-45AD-BC7A-509765E3B6D4}"/>
                  </a:ext>
                </a:extLst>
              </p:cNvPr>
              <p:cNvPicPr/>
              <p:nvPr/>
            </p:nvPicPr>
            <p:blipFill>
              <a:blip r:embed="rId109"/>
              <a:stretch>
                <a:fillRect/>
              </a:stretch>
            </p:blipFill>
            <p:spPr>
              <a:xfrm>
                <a:off x="6640619" y="5933031"/>
                <a:ext cx="751320" cy="36000"/>
              </a:xfrm>
              <a:prstGeom prst="rect">
                <a:avLst/>
              </a:prstGeom>
            </p:spPr>
          </p:pic>
        </mc:Fallback>
      </mc:AlternateContent>
      <p:grpSp>
        <p:nvGrpSpPr>
          <p:cNvPr id="247" name="Groupe 246">
            <a:extLst>
              <a:ext uri="{FF2B5EF4-FFF2-40B4-BE49-F238E27FC236}">
                <a16:creationId xmlns:a16="http://schemas.microsoft.com/office/drawing/2014/main" id="{3E00DA19-6626-4361-AAE3-796AFEC7D536}"/>
              </a:ext>
            </a:extLst>
          </p:cNvPr>
          <p:cNvGrpSpPr/>
          <p:nvPr/>
        </p:nvGrpSpPr>
        <p:grpSpPr>
          <a:xfrm>
            <a:off x="1439783" y="6093807"/>
            <a:ext cx="375480" cy="187560"/>
            <a:chOff x="1439783" y="6093807"/>
            <a:chExt cx="375480" cy="187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173" name="Encre 172">
                  <a:extLst>
                    <a:ext uri="{FF2B5EF4-FFF2-40B4-BE49-F238E27FC236}">
                      <a16:creationId xmlns:a16="http://schemas.microsoft.com/office/drawing/2014/main" id="{25E0BCE3-586A-4350-95B7-28669BBEDB5A}"/>
                    </a:ext>
                  </a:extLst>
                </p14:cNvPr>
                <p14:cNvContentPartPr/>
                <p14:nvPr/>
              </p14:nvContentPartPr>
              <p14:xfrm>
                <a:off x="1804823" y="6253287"/>
                <a:ext cx="360" cy="2520"/>
              </p14:xfrm>
            </p:contentPart>
          </mc:Choice>
          <mc:Fallback xmlns="">
            <p:pic>
              <p:nvPicPr>
                <p:cNvPr id="173" name="Encre 172">
                  <a:extLst>
                    <a:ext uri="{FF2B5EF4-FFF2-40B4-BE49-F238E27FC236}">
                      <a16:creationId xmlns:a16="http://schemas.microsoft.com/office/drawing/2014/main" id="{25E0BCE3-586A-4350-95B7-28669BBEDB5A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1786823" y="6232287"/>
                  <a:ext cx="36000" cy="441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174" name="Encre 173">
                  <a:extLst>
                    <a:ext uri="{FF2B5EF4-FFF2-40B4-BE49-F238E27FC236}">
                      <a16:creationId xmlns:a16="http://schemas.microsoft.com/office/drawing/2014/main" id="{651D90A4-546F-4BBF-9122-69B6870CA188}"/>
                    </a:ext>
                  </a:extLst>
                </p14:cNvPr>
                <p14:cNvContentPartPr/>
                <p14:nvPr/>
              </p14:nvContentPartPr>
              <p14:xfrm>
                <a:off x="1804823" y="6093807"/>
                <a:ext cx="360" cy="142560"/>
              </p14:xfrm>
            </p:contentPart>
          </mc:Choice>
          <mc:Fallback xmlns="">
            <p:pic>
              <p:nvPicPr>
                <p:cNvPr id="174" name="Encre 173">
                  <a:extLst>
                    <a:ext uri="{FF2B5EF4-FFF2-40B4-BE49-F238E27FC236}">
                      <a16:creationId xmlns:a16="http://schemas.microsoft.com/office/drawing/2014/main" id="{651D90A4-546F-4BBF-9122-69B6870CA188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1786823" y="6075852"/>
                  <a:ext cx="36000" cy="17811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246" name="Encre 245">
                  <a:extLst>
                    <a:ext uri="{FF2B5EF4-FFF2-40B4-BE49-F238E27FC236}">
                      <a16:creationId xmlns:a16="http://schemas.microsoft.com/office/drawing/2014/main" id="{48D4F30F-E32F-4A91-BEA2-60354A9B2A4A}"/>
                    </a:ext>
                  </a:extLst>
                </p14:cNvPr>
                <p14:cNvContentPartPr/>
                <p14:nvPr/>
              </p14:nvContentPartPr>
              <p14:xfrm>
                <a:off x="1439783" y="6281007"/>
                <a:ext cx="375480" cy="360"/>
              </p14:xfrm>
            </p:contentPart>
          </mc:Choice>
          <mc:Fallback xmlns="">
            <p:pic>
              <p:nvPicPr>
                <p:cNvPr id="246" name="Encre 245">
                  <a:extLst>
                    <a:ext uri="{FF2B5EF4-FFF2-40B4-BE49-F238E27FC236}">
                      <a16:creationId xmlns:a16="http://schemas.microsoft.com/office/drawing/2014/main" id="{48D4F30F-E32F-4A91-BEA2-60354A9B2A4A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1421783" y="6263007"/>
                  <a:ext cx="411120" cy="36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50" name="Groupe 249">
            <a:extLst>
              <a:ext uri="{FF2B5EF4-FFF2-40B4-BE49-F238E27FC236}">
                <a16:creationId xmlns:a16="http://schemas.microsoft.com/office/drawing/2014/main" id="{CDB46463-D80A-421E-9C52-128BF69E44B8}"/>
              </a:ext>
            </a:extLst>
          </p:cNvPr>
          <p:cNvGrpSpPr/>
          <p:nvPr/>
        </p:nvGrpSpPr>
        <p:grpSpPr>
          <a:xfrm>
            <a:off x="2575166" y="5997867"/>
            <a:ext cx="456214" cy="338360"/>
            <a:chOff x="2688943" y="5943007"/>
            <a:chExt cx="392760" cy="338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178" name="Encre 177">
                  <a:extLst>
                    <a:ext uri="{FF2B5EF4-FFF2-40B4-BE49-F238E27FC236}">
                      <a16:creationId xmlns:a16="http://schemas.microsoft.com/office/drawing/2014/main" id="{EDBEA473-0E1E-42B0-AB96-9563978DF0AA}"/>
                    </a:ext>
                  </a:extLst>
                </p14:cNvPr>
                <p14:cNvContentPartPr/>
                <p14:nvPr/>
              </p14:nvContentPartPr>
              <p14:xfrm>
                <a:off x="2688943" y="5981887"/>
                <a:ext cx="360" cy="360"/>
              </p14:xfrm>
            </p:contentPart>
          </mc:Choice>
          <mc:Fallback xmlns="">
            <p:pic>
              <p:nvPicPr>
                <p:cNvPr id="178" name="Encre 177">
                  <a:extLst>
                    <a:ext uri="{FF2B5EF4-FFF2-40B4-BE49-F238E27FC236}">
                      <a16:creationId xmlns:a16="http://schemas.microsoft.com/office/drawing/2014/main" id="{EDBEA473-0E1E-42B0-AB96-9563978DF0AA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2670943" y="596388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179" name="Encre 178">
                  <a:extLst>
                    <a:ext uri="{FF2B5EF4-FFF2-40B4-BE49-F238E27FC236}">
                      <a16:creationId xmlns:a16="http://schemas.microsoft.com/office/drawing/2014/main" id="{53007657-3AB3-42AC-A7AF-AEDDA4282358}"/>
                    </a:ext>
                  </a:extLst>
                </p14:cNvPr>
                <p14:cNvContentPartPr/>
                <p14:nvPr/>
              </p14:nvContentPartPr>
              <p14:xfrm>
                <a:off x="2688943" y="5964247"/>
                <a:ext cx="360" cy="1080"/>
              </p14:xfrm>
            </p:contentPart>
          </mc:Choice>
          <mc:Fallback xmlns="">
            <p:pic>
              <p:nvPicPr>
                <p:cNvPr id="179" name="Encre 178">
                  <a:extLst>
                    <a:ext uri="{FF2B5EF4-FFF2-40B4-BE49-F238E27FC236}">
                      <a16:creationId xmlns:a16="http://schemas.microsoft.com/office/drawing/2014/main" id="{53007657-3AB3-42AC-A7AF-AEDDA4282358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2670943" y="5946247"/>
                  <a:ext cx="3600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225" name="Encre 224">
                  <a:extLst>
                    <a:ext uri="{FF2B5EF4-FFF2-40B4-BE49-F238E27FC236}">
                      <a16:creationId xmlns:a16="http://schemas.microsoft.com/office/drawing/2014/main" id="{FB6D3658-5230-4F9B-8701-20363114D7FE}"/>
                    </a:ext>
                  </a:extLst>
                </p14:cNvPr>
                <p14:cNvContentPartPr/>
                <p14:nvPr/>
              </p14:nvContentPartPr>
              <p14:xfrm>
                <a:off x="3081343" y="5943007"/>
                <a:ext cx="360" cy="269640"/>
              </p14:xfrm>
            </p:contentPart>
          </mc:Choice>
          <mc:Fallback xmlns="">
            <p:pic>
              <p:nvPicPr>
                <p:cNvPr id="225" name="Encre 224">
                  <a:extLst>
                    <a:ext uri="{FF2B5EF4-FFF2-40B4-BE49-F238E27FC236}">
                      <a16:creationId xmlns:a16="http://schemas.microsoft.com/office/drawing/2014/main" id="{FB6D3658-5230-4F9B-8701-20363114D7FE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3063343" y="5925007"/>
                  <a:ext cx="36000" cy="30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226" name="Encre 225">
                  <a:extLst>
                    <a:ext uri="{FF2B5EF4-FFF2-40B4-BE49-F238E27FC236}">
                      <a16:creationId xmlns:a16="http://schemas.microsoft.com/office/drawing/2014/main" id="{E62CA70F-7039-43C1-9E3E-763CCDDFA606}"/>
                    </a:ext>
                  </a:extLst>
                </p14:cNvPr>
                <p14:cNvContentPartPr/>
                <p14:nvPr/>
              </p14:nvContentPartPr>
              <p14:xfrm>
                <a:off x="3081343" y="6156487"/>
                <a:ext cx="360" cy="5040"/>
              </p14:xfrm>
            </p:contentPart>
          </mc:Choice>
          <mc:Fallback xmlns="">
            <p:pic>
              <p:nvPicPr>
                <p:cNvPr id="226" name="Encre 225">
                  <a:extLst>
                    <a:ext uri="{FF2B5EF4-FFF2-40B4-BE49-F238E27FC236}">
                      <a16:creationId xmlns:a16="http://schemas.microsoft.com/office/drawing/2014/main" id="{E62CA70F-7039-43C1-9E3E-763CCDDFA606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3063343" y="6138487"/>
                  <a:ext cx="36000" cy="4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227" name="Encre 226">
                  <a:extLst>
                    <a:ext uri="{FF2B5EF4-FFF2-40B4-BE49-F238E27FC236}">
                      <a16:creationId xmlns:a16="http://schemas.microsoft.com/office/drawing/2014/main" id="{045CC533-1A02-49A5-81DF-8349A5A4041D}"/>
                    </a:ext>
                  </a:extLst>
                </p14:cNvPr>
                <p14:cNvContentPartPr/>
                <p14:nvPr/>
              </p14:nvContentPartPr>
              <p14:xfrm>
                <a:off x="3081343" y="6125167"/>
                <a:ext cx="360" cy="19080"/>
              </p14:xfrm>
            </p:contentPart>
          </mc:Choice>
          <mc:Fallback xmlns="">
            <p:pic>
              <p:nvPicPr>
                <p:cNvPr id="227" name="Encre 226">
                  <a:extLst>
                    <a:ext uri="{FF2B5EF4-FFF2-40B4-BE49-F238E27FC236}">
                      <a16:creationId xmlns:a16="http://schemas.microsoft.com/office/drawing/2014/main" id="{045CC533-1A02-49A5-81DF-8349A5A4041D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3063343" y="6106821"/>
                  <a:ext cx="36000" cy="5540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228" name="Encre 227">
                  <a:extLst>
                    <a:ext uri="{FF2B5EF4-FFF2-40B4-BE49-F238E27FC236}">
                      <a16:creationId xmlns:a16="http://schemas.microsoft.com/office/drawing/2014/main" id="{784BDBFC-76ED-4EC9-83C5-1F72D540BF5C}"/>
                    </a:ext>
                  </a:extLst>
                </p14:cNvPr>
                <p14:cNvContentPartPr/>
                <p14:nvPr/>
              </p14:nvContentPartPr>
              <p14:xfrm>
                <a:off x="3081343" y="5955967"/>
                <a:ext cx="360" cy="145080"/>
              </p14:xfrm>
            </p:contentPart>
          </mc:Choice>
          <mc:Fallback xmlns="">
            <p:pic>
              <p:nvPicPr>
                <p:cNvPr id="228" name="Encre 227">
                  <a:extLst>
                    <a:ext uri="{FF2B5EF4-FFF2-40B4-BE49-F238E27FC236}">
                      <a16:creationId xmlns:a16="http://schemas.microsoft.com/office/drawing/2014/main" id="{784BDBFC-76ED-4EC9-83C5-1F72D540BF5C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3063343" y="5938012"/>
                  <a:ext cx="36000" cy="180632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248" name="Encre 247">
                  <a:extLst>
                    <a:ext uri="{FF2B5EF4-FFF2-40B4-BE49-F238E27FC236}">
                      <a16:creationId xmlns:a16="http://schemas.microsoft.com/office/drawing/2014/main" id="{88463B74-2AC5-4FC7-9501-E1107F3B7F25}"/>
                    </a:ext>
                  </a:extLst>
                </p14:cNvPr>
                <p14:cNvContentPartPr/>
                <p14:nvPr/>
              </p14:nvContentPartPr>
              <p14:xfrm>
                <a:off x="2699743" y="6281007"/>
                <a:ext cx="360" cy="360"/>
              </p14:xfrm>
            </p:contentPart>
          </mc:Choice>
          <mc:Fallback xmlns="">
            <p:pic>
              <p:nvPicPr>
                <p:cNvPr id="248" name="Encre 247">
                  <a:extLst>
                    <a:ext uri="{FF2B5EF4-FFF2-40B4-BE49-F238E27FC236}">
                      <a16:creationId xmlns:a16="http://schemas.microsoft.com/office/drawing/2014/main" id="{88463B74-2AC5-4FC7-9501-E1107F3B7F25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2681743" y="626300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24">
            <p14:nvContentPartPr>
              <p14:cNvPr id="251" name="Encre 250">
                <a:extLst>
                  <a:ext uri="{FF2B5EF4-FFF2-40B4-BE49-F238E27FC236}">
                    <a16:creationId xmlns:a16="http://schemas.microsoft.com/office/drawing/2014/main" id="{2F02B744-B7BF-417C-8895-BD1621A02383}"/>
                  </a:ext>
                </a:extLst>
              </p14:cNvPr>
              <p14:cNvContentPartPr/>
              <p14:nvPr/>
            </p14:nvContentPartPr>
            <p14:xfrm>
              <a:off x="3452503" y="6281007"/>
              <a:ext cx="362160" cy="360"/>
            </p14:xfrm>
          </p:contentPart>
        </mc:Choice>
        <mc:Fallback xmlns="">
          <p:pic>
            <p:nvPicPr>
              <p:cNvPr id="251" name="Encre 250">
                <a:extLst>
                  <a:ext uri="{FF2B5EF4-FFF2-40B4-BE49-F238E27FC236}">
                    <a16:creationId xmlns:a16="http://schemas.microsoft.com/office/drawing/2014/main" id="{2F02B744-B7BF-417C-8895-BD1621A02383}"/>
                  </a:ext>
                </a:extLst>
              </p:cNvPr>
              <p:cNvPicPr/>
              <p:nvPr/>
            </p:nvPicPr>
            <p:blipFill>
              <a:blip r:embed="rId125"/>
              <a:stretch>
                <a:fillRect/>
              </a:stretch>
            </p:blipFill>
            <p:spPr>
              <a:xfrm>
                <a:off x="3434503" y="6263007"/>
                <a:ext cx="397800" cy="36000"/>
              </a:xfrm>
              <a:prstGeom prst="rect">
                <a:avLst/>
              </a:prstGeom>
            </p:spPr>
          </p:pic>
        </mc:Fallback>
      </mc:AlternateContent>
      <p:grpSp>
        <p:nvGrpSpPr>
          <p:cNvPr id="254" name="Groupe 253">
            <a:extLst>
              <a:ext uri="{FF2B5EF4-FFF2-40B4-BE49-F238E27FC236}">
                <a16:creationId xmlns:a16="http://schemas.microsoft.com/office/drawing/2014/main" id="{FCFCED3A-60CF-476D-88E8-FFF1D5E68DE8}"/>
              </a:ext>
            </a:extLst>
          </p:cNvPr>
          <p:cNvGrpSpPr/>
          <p:nvPr/>
        </p:nvGrpSpPr>
        <p:grpSpPr>
          <a:xfrm>
            <a:off x="4164232" y="6016598"/>
            <a:ext cx="813960" cy="341441"/>
            <a:chOff x="4110223" y="5974647"/>
            <a:chExt cx="813960" cy="306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152" name="Encre 151">
                  <a:extLst>
                    <a:ext uri="{FF2B5EF4-FFF2-40B4-BE49-F238E27FC236}">
                      <a16:creationId xmlns:a16="http://schemas.microsoft.com/office/drawing/2014/main" id="{D82C3290-979A-4DDC-9E0B-099FE8CA46A8}"/>
                    </a:ext>
                  </a:extLst>
                </p14:cNvPr>
                <p14:cNvContentPartPr/>
                <p14:nvPr/>
              </p14:nvContentPartPr>
              <p14:xfrm>
                <a:off x="4907263" y="5974647"/>
                <a:ext cx="16920" cy="360"/>
              </p14:xfrm>
            </p:contentPart>
          </mc:Choice>
          <mc:Fallback xmlns="">
            <p:pic>
              <p:nvPicPr>
                <p:cNvPr id="152" name="Encre 151">
                  <a:extLst>
                    <a:ext uri="{FF2B5EF4-FFF2-40B4-BE49-F238E27FC236}">
                      <a16:creationId xmlns:a16="http://schemas.microsoft.com/office/drawing/2014/main" id="{D82C3290-979A-4DDC-9E0B-099FE8CA46A8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4889263" y="5956647"/>
                  <a:ext cx="5256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187" name="Encre 186">
                  <a:extLst>
                    <a:ext uri="{FF2B5EF4-FFF2-40B4-BE49-F238E27FC236}">
                      <a16:creationId xmlns:a16="http://schemas.microsoft.com/office/drawing/2014/main" id="{839501CE-FFFE-40D9-BAC1-997D50D65599}"/>
                    </a:ext>
                  </a:extLst>
                </p14:cNvPr>
                <p14:cNvContentPartPr/>
                <p14:nvPr/>
              </p14:nvContentPartPr>
              <p14:xfrm>
                <a:off x="4171783" y="6242847"/>
                <a:ext cx="360" cy="360"/>
              </p14:xfrm>
            </p:contentPart>
          </mc:Choice>
          <mc:Fallback xmlns="">
            <p:pic>
              <p:nvPicPr>
                <p:cNvPr id="187" name="Encre 186">
                  <a:extLst>
                    <a:ext uri="{FF2B5EF4-FFF2-40B4-BE49-F238E27FC236}">
                      <a16:creationId xmlns:a16="http://schemas.microsoft.com/office/drawing/2014/main" id="{839501CE-FFFE-40D9-BAC1-997D50D65599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4153783" y="622484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191" name="Encre 190">
                  <a:extLst>
                    <a:ext uri="{FF2B5EF4-FFF2-40B4-BE49-F238E27FC236}">
                      <a16:creationId xmlns:a16="http://schemas.microsoft.com/office/drawing/2014/main" id="{1C01CBF9-FDEC-4737-AFED-7C2D310C1652}"/>
                    </a:ext>
                  </a:extLst>
                </p14:cNvPr>
                <p14:cNvContentPartPr/>
                <p14:nvPr/>
              </p14:nvContentPartPr>
              <p14:xfrm>
                <a:off x="4910863" y="6017487"/>
                <a:ext cx="360" cy="360"/>
              </p14:xfrm>
            </p:contentPart>
          </mc:Choice>
          <mc:Fallback xmlns="">
            <p:pic>
              <p:nvPicPr>
                <p:cNvPr id="191" name="Encre 190">
                  <a:extLst>
                    <a:ext uri="{FF2B5EF4-FFF2-40B4-BE49-F238E27FC236}">
                      <a16:creationId xmlns:a16="http://schemas.microsoft.com/office/drawing/2014/main" id="{1C01CBF9-FDEC-4737-AFED-7C2D310C1652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4892863" y="599948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192" name="Encre 191">
                  <a:extLst>
                    <a:ext uri="{FF2B5EF4-FFF2-40B4-BE49-F238E27FC236}">
                      <a16:creationId xmlns:a16="http://schemas.microsoft.com/office/drawing/2014/main" id="{E190A94A-709D-4CB2-9C92-67CCF5141B95}"/>
                    </a:ext>
                  </a:extLst>
                </p14:cNvPr>
                <p14:cNvContentPartPr/>
                <p14:nvPr/>
              </p14:nvContentPartPr>
              <p14:xfrm>
                <a:off x="4910863" y="6012807"/>
                <a:ext cx="360" cy="266760"/>
              </p14:xfrm>
            </p:contentPart>
          </mc:Choice>
          <mc:Fallback xmlns="">
            <p:pic>
              <p:nvPicPr>
                <p:cNvPr id="192" name="Encre 191">
                  <a:extLst>
                    <a:ext uri="{FF2B5EF4-FFF2-40B4-BE49-F238E27FC236}">
                      <a16:creationId xmlns:a16="http://schemas.microsoft.com/office/drawing/2014/main" id="{E190A94A-709D-4CB2-9C92-67CCF5141B95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4892863" y="5996640"/>
                  <a:ext cx="36000" cy="29877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252" name="Encre 251">
                  <a:extLst>
                    <a:ext uri="{FF2B5EF4-FFF2-40B4-BE49-F238E27FC236}">
                      <a16:creationId xmlns:a16="http://schemas.microsoft.com/office/drawing/2014/main" id="{EF0AA5AD-2E26-4776-A387-496B4D5825D5}"/>
                    </a:ext>
                  </a:extLst>
                </p14:cNvPr>
                <p14:cNvContentPartPr/>
                <p14:nvPr/>
              </p14:nvContentPartPr>
              <p14:xfrm>
                <a:off x="4110223" y="6281007"/>
                <a:ext cx="360" cy="360"/>
              </p14:xfrm>
            </p:contentPart>
          </mc:Choice>
          <mc:Fallback xmlns="">
            <p:pic>
              <p:nvPicPr>
                <p:cNvPr id="252" name="Encre 251">
                  <a:extLst>
                    <a:ext uri="{FF2B5EF4-FFF2-40B4-BE49-F238E27FC236}">
                      <a16:creationId xmlns:a16="http://schemas.microsoft.com/office/drawing/2014/main" id="{EF0AA5AD-2E26-4776-A387-496B4D5825D5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4092223" y="626300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1">
              <p14:nvContentPartPr>
                <p14:cNvPr id="253" name="Encre 252">
                  <a:extLst>
                    <a:ext uri="{FF2B5EF4-FFF2-40B4-BE49-F238E27FC236}">
                      <a16:creationId xmlns:a16="http://schemas.microsoft.com/office/drawing/2014/main" id="{6F8D16FD-5C9B-41EB-A699-318D6FEF8996}"/>
                    </a:ext>
                  </a:extLst>
                </p14:cNvPr>
                <p14:cNvContentPartPr/>
                <p14:nvPr/>
              </p14:nvContentPartPr>
              <p14:xfrm>
                <a:off x="4135423" y="6281007"/>
                <a:ext cx="680760" cy="360"/>
              </p14:xfrm>
            </p:contentPart>
          </mc:Choice>
          <mc:Fallback xmlns="">
            <p:pic>
              <p:nvPicPr>
                <p:cNvPr id="253" name="Encre 252">
                  <a:extLst>
                    <a:ext uri="{FF2B5EF4-FFF2-40B4-BE49-F238E27FC236}">
                      <a16:creationId xmlns:a16="http://schemas.microsoft.com/office/drawing/2014/main" id="{6F8D16FD-5C9B-41EB-A699-318D6FEF8996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4117423" y="6263007"/>
                  <a:ext cx="716400" cy="36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56" name="Groupe 255">
            <a:extLst>
              <a:ext uri="{FF2B5EF4-FFF2-40B4-BE49-F238E27FC236}">
                <a16:creationId xmlns:a16="http://schemas.microsoft.com/office/drawing/2014/main" id="{3DD8EA63-FC31-408C-B4A6-45289AAA8D6C}"/>
              </a:ext>
            </a:extLst>
          </p:cNvPr>
          <p:cNvGrpSpPr/>
          <p:nvPr/>
        </p:nvGrpSpPr>
        <p:grpSpPr>
          <a:xfrm>
            <a:off x="5777503" y="6016999"/>
            <a:ext cx="1344320" cy="285120"/>
            <a:chOff x="5645263" y="5996247"/>
            <a:chExt cx="1344320" cy="285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196" name="Encre 195">
                  <a:extLst>
                    <a:ext uri="{FF2B5EF4-FFF2-40B4-BE49-F238E27FC236}">
                      <a16:creationId xmlns:a16="http://schemas.microsoft.com/office/drawing/2014/main" id="{75C31F0E-F314-4211-9CA5-D2E761EA8DAA}"/>
                    </a:ext>
                  </a:extLst>
                </p14:cNvPr>
                <p14:cNvContentPartPr/>
                <p14:nvPr/>
              </p14:nvContentPartPr>
              <p14:xfrm>
                <a:off x="6468223" y="6038007"/>
                <a:ext cx="360" cy="360"/>
              </p14:xfrm>
            </p:contentPart>
          </mc:Choice>
          <mc:Fallback xmlns="">
            <p:pic>
              <p:nvPicPr>
                <p:cNvPr id="196" name="Encre 195">
                  <a:extLst>
                    <a:ext uri="{FF2B5EF4-FFF2-40B4-BE49-F238E27FC236}">
                      <a16:creationId xmlns:a16="http://schemas.microsoft.com/office/drawing/2014/main" id="{75C31F0E-F314-4211-9CA5-D2E761EA8DAA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6450223" y="602000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197" name="Encre 196">
                  <a:extLst>
                    <a:ext uri="{FF2B5EF4-FFF2-40B4-BE49-F238E27FC236}">
                      <a16:creationId xmlns:a16="http://schemas.microsoft.com/office/drawing/2014/main" id="{112B0748-D6B1-4F9C-B146-D842E535B1CF}"/>
                    </a:ext>
                  </a:extLst>
                </p14:cNvPr>
                <p14:cNvContentPartPr/>
                <p14:nvPr/>
              </p14:nvContentPartPr>
              <p14:xfrm>
                <a:off x="6467943" y="5996247"/>
                <a:ext cx="521640" cy="16200"/>
              </p14:xfrm>
            </p:contentPart>
          </mc:Choice>
          <mc:Fallback xmlns="">
            <p:pic>
              <p:nvPicPr>
                <p:cNvPr id="197" name="Encre 196">
                  <a:extLst>
                    <a:ext uri="{FF2B5EF4-FFF2-40B4-BE49-F238E27FC236}">
                      <a16:creationId xmlns:a16="http://schemas.microsoft.com/office/drawing/2014/main" id="{112B0748-D6B1-4F9C-B146-D842E535B1CF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6450291" y="5978247"/>
                  <a:ext cx="557305" cy="5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198" name="Encre 197">
                  <a:extLst>
                    <a:ext uri="{FF2B5EF4-FFF2-40B4-BE49-F238E27FC236}">
                      <a16:creationId xmlns:a16="http://schemas.microsoft.com/office/drawing/2014/main" id="{F920684E-DEC1-4A16-9C42-BFD30A8CD229}"/>
                    </a:ext>
                  </a:extLst>
                </p14:cNvPr>
                <p14:cNvContentPartPr/>
                <p14:nvPr/>
              </p14:nvContentPartPr>
              <p14:xfrm>
                <a:off x="6476503" y="6046647"/>
                <a:ext cx="360" cy="39600"/>
              </p14:xfrm>
            </p:contentPart>
          </mc:Choice>
          <mc:Fallback xmlns="">
            <p:pic>
              <p:nvPicPr>
                <p:cNvPr id="198" name="Encre 197">
                  <a:extLst>
                    <a:ext uri="{FF2B5EF4-FFF2-40B4-BE49-F238E27FC236}">
                      <a16:creationId xmlns:a16="http://schemas.microsoft.com/office/drawing/2014/main" id="{F920684E-DEC1-4A16-9C42-BFD30A8CD229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6458503" y="6028647"/>
                  <a:ext cx="36000" cy="7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199" name="Encre 198">
                  <a:extLst>
                    <a:ext uri="{FF2B5EF4-FFF2-40B4-BE49-F238E27FC236}">
                      <a16:creationId xmlns:a16="http://schemas.microsoft.com/office/drawing/2014/main" id="{E686443F-41C8-4549-8AA1-8AFE7B0951A4}"/>
                    </a:ext>
                  </a:extLst>
                </p14:cNvPr>
                <p14:cNvContentPartPr/>
                <p14:nvPr/>
              </p14:nvContentPartPr>
              <p14:xfrm>
                <a:off x="6476503" y="6155367"/>
                <a:ext cx="360" cy="107280"/>
              </p14:xfrm>
            </p:contentPart>
          </mc:Choice>
          <mc:Fallback xmlns="">
            <p:pic>
              <p:nvPicPr>
                <p:cNvPr id="199" name="Encre 198">
                  <a:extLst>
                    <a:ext uri="{FF2B5EF4-FFF2-40B4-BE49-F238E27FC236}">
                      <a16:creationId xmlns:a16="http://schemas.microsoft.com/office/drawing/2014/main" id="{E686443F-41C8-4549-8AA1-8AFE7B0951A4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6458503" y="6137367"/>
                  <a:ext cx="36000" cy="14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200" name="Encre 199">
                  <a:extLst>
                    <a:ext uri="{FF2B5EF4-FFF2-40B4-BE49-F238E27FC236}">
                      <a16:creationId xmlns:a16="http://schemas.microsoft.com/office/drawing/2014/main" id="{CB6C6B7E-B406-469F-B127-B0ABE4F6EBBC}"/>
                    </a:ext>
                  </a:extLst>
                </p14:cNvPr>
                <p14:cNvContentPartPr/>
                <p14:nvPr/>
              </p14:nvContentPartPr>
              <p14:xfrm>
                <a:off x="6476503" y="6031167"/>
                <a:ext cx="360" cy="174240"/>
              </p14:xfrm>
            </p:contentPart>
          </mc:Choice>
          <mc:Fallback xmlns="">
            <p:pic>
              <p:nvPicPr>
                <p:cNvPr id="200" name="Encre 199">
                  <a:extLst>
                    <a:ext uri="{FF2B5EF4-FFF2-40B4-BE49-F238E27FC236}">
                      <a16:creationId xmlns:a16="http://schemas.microsoft.com/office/drawing/2014/main" id="{CB6C6B7E-B406-469F-B127-B0ABE4F6EBBC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6458503" y="6013130"/>
                  <a:ext cx="36000" cy="20995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2">
              <p14:nvContentPartPr>
                <p14:cNvPr id="201" name="Encre 200">
                  <a:extLst>
                    <a:ext uri="{FF2B5EF4-FFF2-40B4-BE49-F238E27FC236}">
                      <a16:creationId xmlns:a16="http://schemas.microsoft.com/office/drawing/2014/main" id="{977E2E92-3076-4DA3-B5EA-5E52378513E4}"/>
                    </a:ext>
                  </a:extLst>
                </p14:cNvPr>
                <p14:cNvContentPartPr/>
                <p14:nvPr/>
              </p14:nvContentPartPr>
              <p14:xfrm>
                <a:off x="6501543" y="6000927"/>
                <a:ext cx="5400" cy="201240"/>
              </p14:xfrm>
            </p:contentPart>
          </mc:Choice>
          <mc:Fallback xmlns="">
            <p:pic>
              <p:nvPicPr>
                <p:cNvPr id="201" name="Encre 200">
                  <a:extLst>
                    <a:ext uri="{FF2B5EF4-FFF2-40B4-BE49-F238E27FC236}">
                      <a16:creationId xmlns:a16="http://schemas.microsoft.com/office/drawing/2014/main" id="{977E2E92-3076-4DA3-B5EA-5E52378513E4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6483543" y="5982927"/>
                  <a:ext cx="41040" cy="23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4">
              <p14:nvContentPartPr>
                <p14:cNvPr id="255" name="Encre 254">
                  <a:extLst>
                    <a:ext uri="{FF2B5EF4-FFF2-40B4-BE49-F238E27FC236}">
                      <a16:creationId xmlns:a16="http://schemas.microsoft.com/office/drawing/2014/main" id="{A8496E8A-B443-4242-85E1-BA730D05C10E}"/>
                    </a:ext>
                  </a:extLst>
                </p14:cNvPr>
                <p14:cNvContentPartPr/>
                <p14:nvPr/>
              </p14:nvContentPartPr>
              <p14:xfrm>
                <a:off x="5645263" y="6281007"/>
                <a:ext cx="764640" cy="360"/>
              </p14:xfrm>
            </p:contentPart>
          </mc:Choice>
          <mc:Fallback xmlns="">
            <p:pic>
              <p:nvPicPr>
                <p:cNvPr id="255" name="Encre 254">
                  <a:extLst>
                    <a:ext uri="{FF2B5EF4-FFF2-40B4-BE49-F238E27FC236}">
                      <a16:creationId xmlns:a16="http://schemas.microsoft.com/office/drawing/2014/main" id="{A8496E8A-B443-4242-85E1-BA730D05C10E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5627271" y="6263007"/>
                  <a:ext cx="800263" cy="36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2" name="Groupe 261">
            <a:extLst>
              <a:ext uri="{FF2B5EF4-FFF2-40B4-BE49-F238E27FC236}">
                <a16:creationId xmlns:a16="http://schemas.microsoft.com/office/drawing/2014/main" id="{0F050419-FC21-4BF8-BD30-953A8551C765}"/>
              </a:ext>
            </a:extLst>
          </p:cNvPr>
          <p:cNvGrpSpPr/>
          <p:nvPr/>
        </p:nvGrpSpPr>
        <p:grpSpPr>
          <a:xfrm>
            <a:off x="7388682" y="5997576"/>
            <a:ext cx="1145880" cy="373087"/>
            <a:chOff x="7132783" y="5951607"/>
            <a:chExt cx="1145880" cy="356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6">
              <p14:nvContentPartPr>
                <p14:cNvPr id="158" name="Encre 157">
                  <a:extLst>
                    <a:ext uri="{FF2B5EF4-FFF2-40B4-BE49-F238E27FC236}">
                      <a16:creationId xmlns:a16="http://schemas.microsoft.com/office/drawing/2014/main" id="{FDA2EB95-470D-4D85-AEA0-86F052F0879A}"/>
                    </a:ext>
                  </a:extLst>
                </p14:cNvPr>
                <p14:cNvContentPartPr/>
                <p14:nvPr/>
              </p14:nvContentPartPr>
              <p14:xfrm>
                <a:off x="7999303" y="5974647"/>
                <a:ext cx="7560" cy="360"/>
              </p14:xfrm>
            </p:contentPart>
          </mc:Choice>
          <mc:Fallback xmlns="">
            <p:pic>
              <p:nvPicPr>
                <p:cNvPr id="158" name="Encre 157">
                  <a:extLst>
                    <a:ext uri="{FF2B5EF4-FFF2-40B4-BE49-F238E27FC236}">
                      <a16:creationId xmlns:a16="http://schemas.microsoft.com/office/drawing/2014/main" id="{FDA2EB95-470D-4D85-AEA0-86F052F0879A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7981303" y="5956647"/>
                  <a:ext cx="432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155" name="Encre 154">
                  <a:extLst>
                    <a:ext uri="{FF2B5EF4-FFF2-40B4-BE49-F238E27FC236}">
                      <a16:creationId xmlns:a16="http://schemas.microsoft.com/office/drawing/2014/main" id="{C96BF821-B6E4-4856-9815-ACB8C3EA5245}"/>
                    </a:ext>
                  </a:extLst>
                </p14:cNvPr>
                <p14:cNvContentPartPr/>
                <p14:nvPr/>
              </p14:nvContentPartPr>
              <p14:xfrm>
                <a:off x="7132783" y="5974647"/>
                <a:ext cx="360" cy="360"/>
              </p14:xfrm>
            </p:contentPart>
          </mc:Choice>
          <mc:Fallback xmlns="">
            <p:pic>
              <p:nvPicPr>
                <p:cNvPr id="155" name="Encre 154">
                  <a:extLst>
                    <a:ext uri="{FF2B5EF4-FFF2-40B4-BE49-F238E27FC236}">
                      <a16:creationId xmlns:a16="http://schemas.microsoft.com/office/drawing/2014/main" id="{C96BF821-B6E4-4856-9815-ACB8C3EA5245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7114783" y="595664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8">
              <p14:nvContentPartPr>
                <p14:cNvPr id="243" name="Encre 242">
                  <a:extLst>
                    <a:ext uri="{FF2B5EF4-FFF2-40B4-BE49-F238E27FC236}">
                      <a16:creationId xmlns:a16="http://schemas.microsoft.com/office/drawing/2014/main" id="{63F73352-606B-4652-BFCB-6DDE50DF836D}"/>
                    </a:ext>
                  </a:extLst>
                </p14:cNvPr>
                <p14:cNvContentPartPr/>
                <p14:nvPr/>
              </p14:nvContentPartPr>
              <p14:xfrm>
                <a:off x="7588183" y="5951607"/>
                <a:ext cx="360" cy="360"/>
              </p14:xfrm>
            </p:contentPart>
          </mc:Choice>
          <mc:Fallback xmlns="">
            <p:pic>
              <p:nvPicPr>
                <p:cNvPr id="243" name="Encre 242">
                  <a:extLst>
                    <a:ext uri="{FF2B5EF4-FFF2-40B4-BE49-F238E27FC236}">
                      <a16:creationId xmlns:a16="http://schemas.microsoft.com/office/drawing/2014/main" id="{63F73352-606B-4652-BFCB-6DDE50DF836D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7570183" y="593360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9">
              <p14:nvContentPartPr>
                <p14:cNvPr id="244" name="Encre 243">
                  <a:extLst>
                    <a:ext uri="{FF2B5EF4-FFF2-40B4-BE49-F238E27FC236}">
                      <a16:creationId xmlns:a16="http://schemas.microsoft.com/office/drawing/2014/main" id="{63963D12-D325-4B0F-BB61-98E012091C51}"/>
                    </a:ext>
                  </a:extLst>
                </p14:cNvPr>
                <p14:cNvContentPartPr/>
                <p14:nvPr/>
              </p14:nvContentPartPr>
              <p14:xfrm>
                <a:off x="7555063" y="5951607"/>
                <a:ext cx="365760" cy="360"/>
              </p14:xfrm>
            </p:contentPart>
          </mc:Choice>
          <mc:Fallback xmlns="">
            <p:pic>
              <p:nvPicPr>
                <p:cNvPr id="244" name="Encre 243">
                  <a:extLst>
                    <a:ext uri="{FF2B5EF4-FFF2-40B4-BE49-F238E27FC236}">
                      <a16:creationId xmlns:a16="http://schemas.microsoft.com/office/drawing/2014/main" id="{63963D12-D325-4B0F-BB61-98E012091C51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7537063" y="5933607"/>
                  <a:ext cx="4014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0">
              <p14:nvContentPartPr>
                <p14:cNvPr id="257" name="Encre 256">
                  <a:extLst>
                    <a:ext uri="{FF2B5EF4-FFF2-40B4-BE49-F238E27FC236}">
                      <a16:creationId xmlns:a16="http://schemas.microsoft.com/office/drawing/2014/main" id="{C2D218F8-3A4A-49EC-96C0-FC4239B98059}"/>
                    </a:ext>
                  </a:extLst>
                </p14:cNvPr>
                <p14:cNvContentPartPr/>
                <p14:nvPr/>
              </p14:nvContentPartPr>
              <p14:xfrm>
                <a:off x="7136023" y="6281007"/>
                <a:ext cx="373680" cy="360"/>
              </p14:xfrm>
            </p:contentPart>
          </mc:Choice>
          <mc:Fallback xmlns="">
            <p:pic>
              <p:nvPicPr>
                <p:cNvPr id="257" name="Encre 256">
                  <a:extLst>
                    <a:ext uri="{FF2B5EF4-FFF2-40B4-BE49-F238E27FC236}">
                      <a16:creationId xmlns:a16="http://schemas.microsoft.com/office/drawing/2014/main" id="{C2D218F8-3A4A-49EC-96C0-FC4239B98059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7118023" y="6263007"/>
                  <a:ext cx="40932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205" name="Encre 204">
                  <a:extLst>
                    <a:ext uri="{FF2B5EF4-FFF2-40B4-BE49-F238E27FC236}">
                      <a16:creationId xmlns:a16="http://schemas.microsoft.com/office/drawing/2014/main" id="{69338B03-D836-4D27-88CD-D71C3C49EED9}"/>
                    </a:ext>
                  </a:extLst>
                </p14:cNvPr>
                <p14:cNvContentPartPr/>
                <p14:nvPr/>
              </p14:nvContentPartPr>
              <p14:xfrm>
                <a:off x="7948183" y="6224847"/>
                <a:ext cx="360" cy="18360"/>
              </p14:xfrm>
            </p:contentPart>
          </mc:Choice>
          <mc:Fallback xmlns="">
            <p:pic>
              <p:nvPicPr>
                <p:cNvPr id="205" name="Encre 204">
                  <a:extLst>
                    <a:ext uri="{FF2B5EF4-FFF2-40B4-BE49-F238E27FC236}">
                      <a16:creationId xmlns:a16="http://schemas.microsoft.com/office/drawing/2014/main" id="{69338B03-D836-4D27-88CD-D71C3C49EED9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7930183" y="6207526"/>
                  <a:ext cx="36000" cy="5265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206" name="Encre 205">
                  <a:extLst>
                    <a:ext uri="{FF2B5EF4-FFF2-40B4-BE49-F238E27FC236}">
                      <a16:creationId xmlns:a16="http://schemas.microsoft.com/office/drawing/2014/main" id="{B1DE2EFE-6FAA-4D1D-9CD5-A75144C59AB4}"/>
                    </a:ext>
                  </a:extLst>
                </p14:cNvPr>
                <p14:cNvContentPartPr/>
                <p14:nvPr/>
              </p14:nvContentPartPr>
              <p14:xfrm>
                <a:off x="7948183" y="5992287"/>
                <a:ext cx="360" cy="170280"/>
              </p14:xfrm>
            </p:contentPart>
          </mc:Choice>
          <mc:Fallback xmlns="">
            <p:pic>
              <p:nvPicPr>
                <p:cNvPr id="206" name="Encre 205">
                  <a:extLst>
                    <a:ext uri="{FF2B5EF4-FFF2-40B4-BE49-F238E27FC236}">
                      <a16:creationId xmlns:a16="http://schemas.microsoft.com/office/drawing/2014/main" id="{B1DE2EFE-6FAA-4D1D-9CD5-A75144C59AB4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7930183" y="5975087"/>
                  <a:ext cx="36000" cy="204336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207" name="Encre 206">
                  <a:extLst>
                    <a:ext uri="{FF2B5EF4-FFF2-40B4-BE49-F238E27FC236}">
                      <a16:creationId xmlns:a16="http://schemas.microsoft.com/office/drawing/2014/main" id="{97632D28-92E9-41BE-BB33-EAC07F5AA723}"/>
                    </a:ext>
                  </a:extLst>
                </p14:cNvPr>
                <p14:cNvContentPartPr/>
                <p14:nvPr/>
              </p14:nvContentPartPr>
              <p14:xfrm>
                <a:off x="7948183" y="5993367"/>
                <a:ext cx="360" cy="2520"/>
              </p14:xfrm>
            </p:contentPart>
          </mc:Choice>
          <mc:Fallback xmlns="">
            <p:pic>
              <p:nvPicPr>
                <p:cNvPr id="207" name="Encre 206">
                  <a:extLst>
                    <a:ext uri="{FF2B5EF4-FFF2-40B4-BE49-F238E27FC236}">
                      <a16:creationId xmlns:a16="http://schemas.microsoft.com/office/drawing/2014/main" id="{97632D28-92E9-41BE-BB33-EAC07F5AA723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7930183" y="5972367"/>
                  <a:ext cx="36000" cy="441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6">
              <p14:nvContentPartPr>
                <p14:cNvPr id="208" name="Encre 207">
                  <a:extLst>
                    <a:ext uri="{FF2B5EF4-FFF2-40B4-BE49-F238E27FC236}">
                      <a16:creationId xmlns:a16="http://schemas.microsoft.com/office/drawing/2014/main" id="{3DB0A403-4C75-422C-8081-1EBAAFEFE443}"/>
                    </a:ext>
                  </a:extLst>
                </p14:cNvPr>
                <p14:cNvContentPartPr/>
                <p14:nvPr/>
              </p14:nvContentPartPr>
              <p14:xfrm>
                <a:off x="7948183" y="5999487"/>
                <a:ext cx="360" cy="202680"/>
              </p14:xfrm>
            </p:contentPart>
          </mc:Choice>
          <mc:Fallback xmlns="">
            <p:pic>
              <p:nvPicPr>
                <p:cNvPr id="208" name="Encre 207">
                  <a:extLst>
                    <a:ext uri="{FF2B5EF4-FFF2-40B4-BE49-F238E27FC236}">
                      <a16:creationId xmlns:a16="http://schemas.microsoft.com/office/drawing/2014/main" id="{3DB0A403-4C75-422C-8081-1EBAAFEFE443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7930183" y="5982282"/>
                  <a:ext cx="36000" cy="236747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8">
              <p14:nvContentPartPr>
                <p14:cNvPr id="258" name="Encre 257">
                  <a:extLst>
                    <a:ext uri="{FF2B5EF4-FFF2-40B4-BE49-F238E27FC236}">
                      <a16:creationId xmlns:a16="http://schemas.microsoft.com/office/drawing/2014/main" id="{754D89A5-B742-40B8-92FA-BD9EA434C05F}"/>
                    </a:ext>
                  </a:extLst>
                </p14:cNvPr>
                <p14:cNvContentPartPr/>
                <p14:nvPr/>
              </p14:nvContentPartPr>
              <p14:xfrm>
                <a:off x="7914343" y="6281007"/>
                <a:ext cx="6480" cy="360"/>
              </p14:xfrm>
            </p:contentPart>
          </mc:Choice>
          <mc:Fallback xmlns="">
            <p:pic>
              <p:nvPicPr>
                <p:cNvPr id="258" name="Encre 257">
                  <a:extLst>
                    <a:ext uri="{FF2B5EF4-FFF2-40B4-BE49-F238E27FC236}">
                      <a16:creationId xmlns:a16="http://schemas.microsoft.com/office/drawing/2014/main" id="{754D89A5-B742-40B8-92FA-BD9EA434C05F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7895284" y="6263007"/>
                  <a:ext cx="44216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9">
              <p14:nvContentPartPr>
                <p14:cNvPr id="259" name="Encre 258">
                  <a:extLst>
                    <a:ext uri="{FF2B5EF4-FFF2-40B4-BE49-F238E27FC236}">
                      <a16:creationId xmlns:a16="http://schemas.microsoft.com/office/drawing/2014/main" id="{DCDC7824-0318-4B2A-945B-25BF5718275C}"/>
                    </a:ext>
                  </a:extLst>
                </p14:cNvPr>
                <p14:cNvContentPartPr/>
                <p14:nvPr/>
              </p14:nvContentPartPr>
              <p14:xfrm>
                <a:off x="7940263" y="6281007"/>
                <a:ext cx="338400" cy="360"/>
              </p14:xfrm>
            </p:contentPart>
          </mc:Choice>
          <mc:Fallback xmlns="">
            <p:pic>
              <p:nvPicPr>
                <p:cNvPr id="259" name="Encre 258">
                  <a:extLst>
                    <a:ext uri="{FF2B5EF4-FFF2-40B4-BE49-F238E27FC236}">
                      <a16:creationId xmlns:a16="http://schemas.microsoft.com/office/drawing/2014/main" id="{DCDC7824-0318-4B2A-945B-25BF5718275C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7922263" y="6263007"/>
                  <a:ext cx="37404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261" name="Encre 260">
                  <a:extLst>
                    <a:ext uri="{FF2B5EF4-FFF2-40B4-BE49-F238E27FC236}">
                      <a16:creationId xmlns:a16="http://schemas.microsoft.com/office/drawing/2014/main" id="{5F43F731-B4A0-431A-AE64-81A7D1CC2EF7}"/>
                    </a:ext>
                  </a:extLst>
                </p14:cNvPr>
                <p14:cNvContentPartPr/>
                <p14:nvPr/>
              </p14:nvContentPartPr>
              <p14:xfrm>
                <a:off x="7519423" y="5957727"/>
                <a:ext cx="360" cy="350640"/>
              </p14:xfrm>
            </p:contentPart>
          </mc:Choice>
          <mc:Fallback xmlns="">
            <p:pic>
              <p:nvPicPr>
                <p:cNvPr id="261" name="Encre 260">
                  <a:extLst>
                    <a:ext uri="{FF2B5EF4-FFF2-40B4-BE49-F238E27FC236}">
                      <a16:creationId xmlns:a16="http://schemas.microsoft.com/office/drawing/2014/main" id="{5F43F731-B4A0-431A-AE64-81A7D1CC2EF7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7501423" y="5940522"/>
                  <a:ext cx="36000" cy="384706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4" name="Groupe 263">
            <a:extLst>
              <a:ext uri="{FF2B5EF4-FFF2-40B4-BE49-F238E27FC236}">
                <a16:creationId xmlns:a16="http://schemas.microsoft.com/office/drawing/2014/main" id="{BDA9DEC4-0679-4400-8BF9-2C738087F1F0}"/>
              </a:ext>
            </a:extLst>
          </p:cNvPr>
          <p:cNvGrpSpPr/>
          <p:nvPr/>
        </p:nvGrpSpPr>
        <p:grpSpPr>
          <a:xfrm>
            <a:off x="1070543" y="4797447"/>
            <a:ext cx="1188360" cy="387360"/>
            <a:chOff x="1070543" y="4797447"/>
            <a:chExt cx="1188360" cy="387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124" name="Encre 123">
                  <a:extLst>
                    <a:ext uri="{FF2B5EF4-FFF2-40B4-BE49-F238E27FC236}">
                      <a16:creationId xmlns:a16="http://schemas.microsoft.com/office/drawing/2014/main" id="{7B40330C-9E2F-4BCC-A53F-8ED21F217946}"/>
                    </a:ext>
                  </a:extLst>
                </p14:cNvPr>
                <p14:cNvContentPartPr/>
                <p14:nvPr/>
              </p14:nvContentPartPr>
              <p14:xfrm>
                <a:off x="1884143" y="5184447"/>
                <a:ext cx="360" cy="360"/>
              </p14:xfrm>
            </p:contentPart>
          </mc:Choice>
          <mc:Fallback xmlns="">
            <p:pic>
              <p:nvPicPr>
                <p:cNvPr id="124" name="Encre 123">
                  <a:extLst>
                    <a:ext uri="{FF2B5EF4-FFF2-40B4-BE49-F238E27FC236}">
                      <a16:creationId xmlns:a16="http://schemas.microsoft.com/office/drawing/2014/main" id="{7B40330C-9E2F-4BCC-A53F-8ED21F217946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1866143" y="516644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125" name="Encre 124">
                  <a:extLst>
                    <a:ext uri="{FF2B5EF4-FFF2-40B4-BE49-F238E27FC236}">
                      <a16:creationId xmlns:a16="http://schemas.microsoft.com/office/drawing/2014/main" id="{9814C0A2-578F-41B0-BC91-90BD62B6A409}"/>
                    </a:ext>
                  </a:extLst>
                </p14:cNvPr>
                <p14:cNvContentPartPr/>
                <p14:nvPr/>
              </p14:nvContentPartPr>
              <p14:xfrm>
                <a:off x="1070543" y="5184447"/>
                <a:ext cx="892800" cy="360"/>
              </p14:xfrm>
            </p:contentPart>
          </mc:Choice>
          <mc:Fallback xmlns="">
            <p:pic>
              <p:nvPicPr>
                <p:cNvPr id="125" name="Encre 124">
                  <a:extLst>
                    <a:ext uri="{FF2B5EF4-FFF2-40B4-BE49-F238E27FC236}">
                      <a16:creationId xmlns:a16="http://schemas.microsoft.com/office/drawing/2014/main" id="{9814C0A2-578F-41B0-BC91-90BD62B6A409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1052536" y="5166447"/>
                  <a:ext cx="928454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7">
              <p14:nvContentPartPr>
                <p14:cNvPr id="127" name="Encre 126">
                  <a:extLst>
                    <a:ext uri="{FF2B5EF4-FFF2-40B4-BE49-F238E27FC236}">
                      <a16:creationId xmlns:a16="http://schemas.microsoft.com/office/drawing/2014/main" id="{D363968F-425D-401A-8AE4-06CFA77DC059}"/>
                    </a:ext>
                  </a:extLst>
                </p14:cNvPr>
                <p14:cNvContentPartPr/>
                <p14:nvPr/>
              </p14:nvContentPartPr>
              <p14:xfrm>
                <a:off x="2248823" y="5184447"/>
                <a:ext cx="360" cy="360"/>
              </p14:xfrm>
            </p:contentPart>
          </mc:Choice>
          <mc:Fallback xmlns="">
            <p:pic>
              <p:nvPicPr>
                <p:cNvPr id="127" name="Encre 126">
                  <a:extLst>
                    <a:ext uri="{FF2B5EF4-FFF2-40B4-BE49-F238E27FC236}">
                      <a16:creationId xmlns:a16="http://schemas.microsoft.com/office/drawing/2014/main" id="{D363968F-425D-401A-8AE4-06CFA77DC059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2230823" y="516644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8">
              <p14:nvContentPartPr>
                <p14:cNvPr id="128" name="Encre 127">
                  <a:extLst>
                    <a:ext uri="{FF2B5EF4-FFF2-40B4-BE49-F238E27FC236}">
                      <a16:creationId xmlns:a16="http://schemas.microsoft.com/office/drawing/2014/main" id="{55781B0A-22F3-471A-B41E-8BE8074E1D94}"/>
                    </a:ext>
                  </a:extLst>
                </p14:cNvPr>
                <p14:cNvContentPartPr/>
                <p14:nvPr/>
              </p14:nvContentPartPr>
              <p14:xfrm>
                <a:off x="1793063" y="5184447"/>
                <a:ext cx="426960" cy="360"/>
              </p14:xfrm>
            </p:contentPart>
          </mc:Choice>
          <mc:Fallback xmlns="">
            <p:pic>
              <p:nvPicPr>
                <p:cNvPr id="128" name="Encre 127">
                  <a:extLst>
                    <a:ext uri="{FF2B5EF4-FFF2-40B4-BE49-F238E27FC236}">
                      <a16:creationId xmlns:a16="http://schemas.microsoft.com/office/drawing/2014/main" id="{55781B0A-22F3-471A-B41E-8BE8074E1D94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1775063" y="5166447"/>
                  <a:ext cx="4626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0">
              <p14:nvContentPartPr>
                <p14:cNvPr id="263" name="Encre 262">
                  <a:extLst>
                    <a:ext uri="{FF2B5EF4-FFF2-40B4-BE49-F238E27FC236}">
                      <a16:creationId xmlns:a16="http://schemas.microsoft.com/office/drawing/2014/main" id="{A0666C62-3FA8-4465-8C99-D28F9D33098E}"/>
                    </a:ext>
                  </a:extLst>
                </p14:cNvPr>
                <p14:cNvContentPartPr/>
                <p14:nvPr/>
              </p14:nvContentPartPr>
              <p14:xfrm>
                <a:off x="2258543" y="4797447"/>
                <a:ext cx="360" cy="359640"/>
              </p14:xfrm>
            </p:contentPart>
          </mc:Choice>
          <mc:Fallback xmlns="">
            <p:pic>
              <p:nvPicPr>
                <p:cNvPr id="263" name="Encre 262">
                  <a:extLst>
                    <a:ext uri="{FF2B5EF4-FFF2-40B4-BE49-F238E27FC236}">
                      <a16:creationId xmlns:a16="http://schemas.microsoft.com/office/drawing/2014/main" id="{A0666C62-3FA8-4465-8C99-D28F9D33098E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2240543" y="4779447"/>
                  <a:ext cx="36000" cy="3952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72">
            <p14:nvContentPartPr>
              <p14:cNvPr id="265" name="Encre 264">
                <a:extLst>
                  <a:ext uri="{FF2B5EF4-FFF2-40B4-BE49-F238E27FC236}">
                    <a16:creationId xmlns:a16="http://schemas.microsoft.com/office/drawing/2014/main" id="{6A65EFEC-2610-476F-BCD7-49F51A529316}"/>
                  </a:ext>
                </a:extLst>
              </p14:cNvPr>
              <p14:cNvContentPartPr/>
              <p14:nvPr/>
            </p14:nvContentPartPr>
            <p14:xfrm>
              <a:off x="2637783" y="4781247"/>
              <a:ext cx="360" cy="491760"/>
            </p14:xfrm>
          </p:contentPart>
        </mc:Choice>
        <mc:Fallback xmlns="">
          <p:pic>
            <p:nvPicPr>
              <p:cNvPr id="265" name="Encre 264">
                <a:extLst>
                  <a:ext uri="{FF2B5EF4-FFF2-40B4-BE49-F238E27FC236}">
                    <a16:creationId xmlns:a16="http://schemas.microsoft.com/office/drawing/2014/main" id="{6A65EFEC-2610-476F-BCD7-49F51A529316}"/>
                  </a:ext>
                </a:extLst>
              </p:cNvPr>
              <p:cNvPicPr/>
              <p:nvPr/>
            </p:nvPicPr>
            <p:blipFill>
              <a:blip r:embed="rId173"/>
              <a:stretch>
                <a:fillRect/>
              </a:stretch>
            </p:blipFill>
            <p:spPr>
              <a:xfrm>
                <a:off x="2619783" y="4763247"/>
                <a:ext cx="36000" cy="527400"/>
              </a:xfrm>
              <a:prstGeom prst="rect">
                <a:avLst/>
              </a:prstGeom>
            </p:spPr>
          </p:pic>
        </mc:Fallback>
      </mc:AlternateContent>
      <p:grpSp>
        <p:nvGrpSpPr>
          <p:cNvPr id="268" name="Groupe 267">
            <a:extLst>
              <a:ext uri="{FF2B5EF4-FFF2-40B4-BE49-F238E27FC236}">
                <a16:creationId xmlns:a16="http://schemas.microsoft.com/office/drawing/2014/main" id="{03CB0245-F480-47C8-8F48-BB73731E8B47}"/>
              </a:ext>
            </a:extLst>
          </p:cNvPr>
          <p:cNvGrpSpPr/>
          <p:nvPr/>
        </p:nvGrpSpPr>
        <p:grpSpPr>
          <a:xfrm>
            <a:off x="3000503" y="5175807"/>
            <a:ext cx="360" cy="453240"/>
            <a:chOff x="3000503" y="5175807"/>
            <a:chExt cx="360" cy="453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74">
              <p14:nvContentPartPr>
                <p14:cNvPr id="266" name="Encre 265">
                  <a:extLst>
                    <a:ext uri="{FF2B5EF4-FFF2-40B4-BE49-F238E27FC236}">
                      <a16:creationId xmlns:a16="http://schemas.microsoft.com/office/drawing/2014/main" id="{4F2D1E26-98D3-4301-BBB5-33302B3739A0}"/>
                    </a:ext>
                  </a:extLst>
                </p14:cNvPr>
                <p14:cNvContentPartPr/>
                <p14:nvPr/>
              </p14:nvContentPartPr>
              <p14:xfrm>
                <a:off x="3000503" y="5213607"/>
                <a:ext cx="360" cy="360"/>
              </p14:xfrm>
            </p:contentPart>
          </mc:Choice>
          <mc:Fallback xmlns="">
            <p:pic>
              <p:nvPicPr>
                <p:cNvPr id="266" name="Encre 265">
                  <a:extLst>
                    <a:ext uri="{FF2B5EF4-FFF2-40B4-BE49-F238E27FC236}">
                      <a16:creationId xmlns:a16="http://schemas.microsoft.com/office/drawing/2014/main" id="{4F2D1E26-98D3-4301-BBB5-33302B3739A0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2982503" y="519560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5">
              <p14:nvContentPartPr>
                <p14:cNvPr id="267" name="Encre 266">
                  <a:extLst>
                    <a:ext uri="{FF2B5EF4-FFF2-40B4-BE49-F238E27FC236}">
                      <a16:creationId xmlns:a16="http://schemas.microsoft.com/office/drawing/2014/main" id="{08D1C4B3-F9CA-41D5-B3CD-748A9710F91E}"/>
                    </a:ext>
                  </a:extLst>
                </p14:cNvPr>
                <p14:cNvContentPartPr/>
                <p14:nvPr/>
              </p14:nvContentPartPr>
              <p14:xfrm>
                <a:off x="3000503" y="5175807"/>
                <a:ext cx="360" cy="453240"/>
              </p14:xfrm>
            </p:contentPart>
          </mc:Choice>
          <mc:Fallback xmlns="">
            <p:pic>
              <p:nvPicPr>
                <p:cNvPr id="267" name="Encre 266">
                  <a:extLst>
                    <a:ext uri="{FF2B5EF4-FFF2-40B4-BE49-F238E27FC236}">
                      <a16:creationId xmlns:a16="http://schemas.microsoft.com/office/drawing/2014/main" id="{08D1C4B3-F9CA-41D5-B3CD-748A9710F91E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2982503" y="5157807"/>
                  <a:ext cx="36000" cy="488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71" name="Groupe 270">
            <a:extLst>
              <a:ext uri="{FF2B5EF4-FFF2-40B4-BE49-F238E27FC236}">
                <a16:creationId xmlns:a16="http://schemas.microsoft.com/office/drawing/2014/main" id="{7F329D15-CA72-456E-B408-C930C769FE0E}"/>
              </a:ext>
            </a:extLst>
          </p:cNvPr>
          <p:cNvGrpSpPr/>
          <p:nvPr/>
        </p:nvGrpSpPr>
        <p:grpSpPr>
          <a:xfrm>
            <a:off x="3382823" y="5200007"/>
            <a:ext cx="360" cy="446040"/>
            <a:chOff x="3382823" y="5144127"/>
            <a:chExt cx="360" cy="446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77">
              <p14:nvContentPartPr>
                <p14:cNvPr id="269" name="Encre 268">
                  <a:extLst>
                    <a:ext uri="{FF2B5EF4-FFF2-40B4-BE49-F238E27FC236}">
                      <a16:creationId xmlns:a16="http://schemas.microsoft.com/office/drawing/2014/main" id="{7030C93E-9006-497D-B91F-8DCE2FC23ECD}"/>
                    </a:ext>
                  </a:extLst>
                </p14:cNvPr>
                <p14:cNvContentPartPr/>
                <p14:nvPr/>
              </p14:nvContentPartPr>
              <p14:xfrm>
                <a:off x="3382823" y="5533287"/>
                <a:ext cx="360" cy="1080"/>
              </p14:xfrm>
            </p:contentPart>
          </mc:Choice>
          <mc:Fallback xmlns="">
            <p:pic>
              <p:nvPicPr>
                <p:cNvPr id="269" name="Encre 268">
                  <a:extLst>
                    <a:ext uri="{FF2B5EF4-FFF2-40B4-BE49-F238E27FC236}">
                      <a16:creationId xmlns:a16="http://schemas.microsoft.com/office/drawing/2014/main" id="{7030C93E-9006-497D-B91F-8DCE2FC23ECD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3364823" y="5515287"/>
                  <a:ext cx="3600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9">
              <p14:nvContentPartPr>
                <p14:cNvPr id="270" name="Encre 269">
                  <a:extLst>
                    <a:ext uri="{FF2B5EF4-FFF2-40B4-BE49-F238E27FC236}">
                      <a16:creationId xmlns:a16="http://schemas.microsoft.com/office/drawing/2014/main" id="{AB3FE0DB-548C-4494-8822-2BA2C36E530D}"/>
                    </a:ext>
                  </a:extLst>
                </p14:cNvPr>
                <p14:cNvContentPartPr/>
                <p14:nvPr/>
              </p14:nvContentPartPr>
              <p14:xfrm>
                <a:off x="3382823" y="5144127"/>
                <a:ext cx="360" cy="446040"/>
              </p14:xfrm>
            </p:contentPart>
          </mc:Choice>
          <mc:Fallback xmlns="">
            <p:pic>
              <p:nvPicPr>
                <p:cNvPr id="270" name="Encre 269">
                  <a:extLst>
                    <a:ext uri="{FF2B5EF4-FFF2-40B4-BE49-F238E27FC236}">
                      <a16:creationId xmlns:a16="http://schemas.microsoft.com/office/drawing/2014/main" id="{AB3FE0DB-548C-4494-8822-2BA2C36E530D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3364823" y="5126127"/>
                  <a:ext cx="36000" cy="4816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81">
            <p14:nvContentPartPr>
              <p14:cNvPr id="272" name="Encre 271">
                <a:extLst>
                  <a:ext uri="{FF2B5EF4-FFF2-40B4-BE49-F238E27FC236}">
                    <a16:creationId xmlns:a16="http://schemas.microsoft.com/office/drawing/2014/main" id="{614DFDB8-BC00-449E-B0C6-5703F4AD8D93}"/>
                  </a:ext>
                </a:extLst>
              </p14:cNvPr>
              <p14:cNvContentPartPr/>
              <p14:nvPr/>
            </p14:nvContentPartPr>
            <p14:xfrm>
              <a:off x="3820323" y="4866654"/>
              <a:ext cx="360" cy="345960"/>
            </p14:xfrm>
          </p:contentPart>
        </mc:Choice>
        <mc:Fallback xmlns="">
          <p:pic>
            <p:nvPicPr>
              <p:cNvPr id="272" name="Encre 271">
                <a:extLst>
                  <a:ext uri="{FF2B5EF4-FFF2-40B4-BE49-F238E27FC236}">
                    <a16:creationId xmlns:a16="http://schemas.microsoft.com/office/drawing/2014/main" id="{614DFDB8-BC00-449E-B0C6-5703F4AD8D93}"/>
                  </a:ext>
                </a:extLst>
              </p:cNvPr>
              <p:cNvPicPr/>
              <p:nvPr/>
            </p:nvPicPr>
            <p:blipFill>
              <a:blip r:embed="rId182"/>
              <a:stretch>
                <a:fillRect/>
              </a:stretch>
            </p:blipFill>
            <p:spPr>
              <a:xfrm>
                <a:off x="3802323" y="4848654"/>
                <a:ext cx="36000" cy="38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3">
            <p14:nvContentPartPr>
              <p14:cNvPr id="276" name="Encre 275">
                <a:extLst>
                  <a:ext uri="{FF2B5EF4-FFF2-40B4-BE49-F238E27FC236}">
                    <a16:creationId xmlns:a16="http://schemas.microsoft.com/office/drawing/2014/main" id="{E8C15DA5-C121-4764-BCCA-A3CE4D0321EA}"/>
                  </a:ext>
                </a:extLst>
              </p14:cNvPr>
              <p14:cNvContentPartPr/>
              <p14:nvPr/>
            </p14:nvContentPartPr>
            <p14:xfrm>
              <a:off x="5387983" y="5230527"/>
              <a:ext cx="360" cy="336600"/>
            </p14:xfrm>
          </p:contentPart>
        </mc:Choice>
        <mc:Fallback xmlns="">
          <p:pic>
            <p:nvPicPr>
              <p:cNvPr id="276" name="Encre 275">
                <a:extLst>
                  <a:ext uri="{FF2B5EF4-FFF2-40B4-BE49-F238E27FC236}">
                    <a16:creationId xmlns:a16="http://schemas.microsoft.com/office/drawing/2014/main" id="{E8C15DA5-C121-4764-BCCA-A3CE4D0321EA}"/>
                  </a:ext>
                </a:extLst>
              </p:cNvPr>
              <p:cNvPicPr/>
              <p:nvPr/>
            </p:nvPicPr>
            <p:blipFill>
              <a:blip r:embed="rId184"/>
              <a:stretch>
                <a:fillRect/>
              </a:stretch>
            </p:blipFill>
            <p:spPr>
              <a:xfrm>
                <a:off x="5369983" y="5212527"/>
                <a:ext cx="36000" cy="372240"/>
              </a:xfrm>
              <a:prstGeom prst="rect">
                <a:avLst/>
              </a:prstGeom>
            </p:spPr>
          </p:pic>
        </mc:Fallback>
      </mc:AlternateContent>
      <p:grpSp>
        <p:nvGrpSpPr>
          <p:cNvPr id="280" name="Groupe 279">
            <a:extLst>
              <a:ext uri="{FF2B5EF4-FFF2-40B4-BE49-F238E27FC236}">
                <a16:creationId xmlns:a16="http://schemas.microsoft.com/office/drawing/2014/main" id="{B0149E08-0A3F-4F26-B4BD-FBDE7C194942}"/>
              </a:ext>
            </a:extLst>
          </p:cNvPr>
          <p:cNvGrpSpPr/>
          <p:nvPr/>
        </p:nvGrpSpPr>
        <p:grpSpPr>
          <a:xfrm>
            <a:off x="5773863" y="5161767"/>
            <a:ext cx="71280" cy="405360"/>
            <a:chOff x="5844783" y="5161767"/>
            <a:chExt cx="360" cy="405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5">
              <p14:nvContentPartPr>
                <p14:cNvPr id="277" name="Encre 276">
                  <a:extLst>
                    <a:ext uri="{FF2B5EF4-FFF2-40B4-BE49-F238E27FC236}">
                      <a16:creationId xmlns:a16="http://schemas.microsoft.com/office/drawing/2014/main" id="{EBAE8106-9A58-4DD0-B92C-7243C3D802AC}"/>
                    </a:ext>
                  </a:extLst>
                </p14:cNvPr>
                <p14:cNvContentPartPr/>
                <p14:nvPr/>
              </p14:nvContentPartPr>
              <p14:xfrm>
                <a:off x="5844783" y="5182647"/>
                <a:ext cx="360" cy="360"/>
              </p14:xfrm>
            </p:contentPart>
          </mc:Choice>
          <mc:Fallback xmlns="">
            <p:pic>
              <p:nvPicPr>
                <p:cNvPr id="277" name="Encre 276">
                  <a:extLst>
                    <a:ext uri="{FF2B5EF4-FFF2-40B4-BE49-F238E27FC236}">
                      <a16:creationId xmlns:a16="http://schemas.microsoft.com/office/drawing/2014/main" id="{EBAE8106-9A58-4DD0-B92C-7243C3D802AC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5826783" y="516464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6">
              <p14:nvContentPartPr>
                <p14:cNvPr id="278" name="Encre 277">
                  <a:extLst>
                    <a:ext uri="{FF2B5EF4-FFF2-40B4-BE49-F238E27FC236}">
                      <a16:creationId xmlns:a16="http://schemas.microsoft.com/office/drawing/2014/main" id="{F39754A2-C1C8-43CC-859F-F65873CF968A}"/>
                    </a:ext>
                  </a:extLst>
                </p14:cNvPr>
                <p14:cNvContentPartPr/>
                <p14:nvPr/>
              </p14:nvContentPartPr>
              <p14:xfrm>
                <a:off x="5844783" y="5161767"/>
                <a:ext cx="360" cy="6840"/>
              </p14:xfrm>
            </p:contentPart>
          </mc:Choice>
          <mc:Fallback xmlns="">
            <p:pic>
              <p:nvPicPr>
                <p:cNvPr id="278" name="Encre 277">
                  <a:extLst>
                    <a:ext uri="{FF2B5EF4-FFF2-40B4-BE49-F238E27FC236}">
                      <a16:creationId xmlns:a16="http://schemas.microsoft.com/office/drawing/2014/main" id="{F39754A2-C1C8-43CC-859F-F65873CF968A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5826783" y="5143767"/>
                  <a:ext cx="36000" cy="4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8">
              <p14:nvContentPartPr>
                <p14:cNvPr id="279" name="Encre 278">
                  <a:extLst>
                    <a:ext uri="{FF2B5EF4-FFF2-40B4-BE49-F238E27FC236}">
                      <a16:creationId xmlns:a16="http://schemas.microsoft.com/office/drawing/2014/main" id="{D1F39712-5C4F-4962-A144-6D9AAA6DB6A0}"/>
                    </a:ext>
                  </a:extLst>
                </p14:cNvPr>
                <p14:cNvContentPartPr/>
                <p14:nvPr/>
              </p14:nvContentPartPr>
              <p14:xfrm>
                <a:off x="5844783" y="5182647"/>
                <a:ext cx="360" cy="384480"/>
              </p14:xfrm>
            </p:contentPart>
          </mc:Choice>
          <mc:Fallback xmlns="">
            <p:pic>
              <p:nvPicPr>
                <p:cNvPr id="279" name="Encre 278">
                  <a:extLst>
                    <a:ext uri="{FF2B5EF4-FFF2-40B4-BE49-F238E27FC236}">
                      <a16:creationId xmlns:a16="http://schemas.microsoft.com/office/drawing/2014/main" id="{D1F39712-5C4F-4962-A144-6D9AAA6DB6A0}"/>
                    </a:ext>
                  </a:extLst>
                </p:cNvPr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5826783" y="5164647"/>
                  <a:ext cx="36000" cy="420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86" name="Groupe 285">
            <a:extLst>
              <a:ext uri="{FF2B5EF4-FFF2-40B4-BE49-F238E27FC236}">
                <a16:creationId xmlns:a16="http://schemas.microsoft.com/office/drawing/2014/main" id="{FC1F907B-5EC3-4678-BADB-6AA27333F356}"/>
              </a:ext>
            </a:extLst>
          </p:cNvPr>
          <p:cNvGrpSpPr/>
          <p:nvPr/>
        </p:nvGrpSpPr>
        <p:grpSpPr>
          <a:xfrm>
            <a:off x="6956463" y="4807527"/>
            <a:ext cx="347400" cy="389880"/>
            <a:chOff x="6956463" y="4807527"/>
            <a:chExt cx="347400" cy="389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90">
              <p14:nvContentPartPr>
                <p14:cNvPr id="141" name="Encre 140">
                  <a:extLst>
                    <a:ext uri="{FF2B5EF4-FFF2-40B4-BE49-F238E27FC236}">
                      <a16:creationId xmlns:a16="http://schemas.microsoft.com/office/drawing/2014/main" id="{AA337627-9385-4D85-B9AF-8B444855A094}"/>
                    </a:ext>
                  </a:extLst>
                </p14:cNvPr>
                <p14:cNvContentPartPr/>
                <p14:nvPr/>
              </p14:nvContentPartPr>
              <p14:xfrm>
                <a:off x="7253823" y="4807527"/>
                <a:ext cx="360" cy="360"/>
              </p14:xfrm>
            </p:contentPart>
          </mc:Choice>
          <mc:Fallback xmlns="">
            <p:pic>
              <p:nvPicPr>
                <p:cNvPr id="141" name="Encre 140">
                  <a:extLst>
                    <a:ext uri="{FF2B5EF4-FFF2-40B4-BE49-F238E27FC236}">
                      <a16:creationId xmlns:a16="http://schemas.microsoft.com/office/drawing/2014/main" id="{AA337627-9385-4D85-B9AF-8B444855A094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7235823" y="478952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1">
              <p14:nvContentPartPr>
                <p14:cNvPr id="142" name="Encre 141">
                  <a:extLst>
                    <a:ext uri="{FF2B5EF4-FFF2-40B4-BE49-F238E27FC236}">
                      <a16:creationId xmlns:a16="http://schemas.microsoft.com/office/drawing/2014/main" id="{0015129B-C490-46B3-8592-400BA6C2D702}"/>
                    </a:ext>
                  </a:extLst>
                </p14:cNvPr>
                <p14:cNvContentPartPr/>
                <p14:nvPr/>
              </p14:nvContentPartPr>
              <p14:xfrm>
                <a:off x="6977703" y="4807527"/>
                <a:ext cx="326160" cy="360"/>
              </p14:xfrm>
            </p:contentPart>
          </mc:Choice>
          <mc:Fallback xmlns="">
            <p:pic>
              <p:nvPicPr>
                <p:cNvPr id="142" name="Encre 141">
                  <a:extLst>
                    <a:ext uri="{FF2B5EF4-FFF2-40B4-BE49-F238E27FC236}">
                      <a16:creationId xmlns:a16="http://schemas.microsoft.com/office/drawing/2014/main" id="{0015129B-C490-46B3-8592-400BA6C2D702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6959703" y="4789527"/>
                  <a:ext cx="3618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3">
              <p14:nvContentPartPr>
                <p14:cNvPr id="281" name="Encre 280">
                  <a:extLst>
                    <a:ext uri="{FF2B5EF4-FFF2-40B4-BE49-F238E27FC236}">
                      <a16:creationId xmlns:a16="http://schemas.microsoft.com/office/drawing/2014/main" id="{FBA2CBF1-F1A4-45CB-ACDA-496E1413961D}"/>
                    </a:ext>
                  </a:extLst>
                </p14:cNvPr>
                <p14:cNvContentPartPr/>
                <p14:nvPr/>
              </p14:nvContentPartPr>
              <p14:xfrm>
                <a:off x="6956463" y="4832367"/>
                <a:ext cx="360" cy="360"/>
              </p14:xfrm>
            </p:contentPart>
          </mc:Choice>
          <mc:Fallback xmlns="">
            <p:pic>
              <p:nvPicPr>
                <p:cNvPr id="281" name="Encre 280">
                  <a:extLst>
                    <a:ext uri="{FF2B5EF4-FFF2-40B4-BE49-F238E27FC236}">
                      <a16:creationId xmlns:a16="http://schemas.microsoft.com/office/drawing/2014/main" id="{FBA2CBF1-F1A4-45CB-ACDA-496E1413961D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6938463" y="481436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4">
              <p14:nvContentPartPr>
                <p14:cNvPr id="282" name="Encre 281">
                  <a:extLst>
                    <a:ext uri="{FF2B5EF4-FFF2-40B4-BE49-F238E27FC236}">
                      <a16:creationId xmlns:a16="http://schemas.microsoft.com/office/drawing/2014/main" id="{38127556-577E-439D-AAA2-3BD5154DBD61}"/>
                    </a:ext>
                  </a:extLst>
                </p14:cNvPr>
                <p14:cNvContentPartPr/>
                <p14:nvPr/>
              </p14:nvContentPartPr>
              <p14:xfrm>
                <a:off x="6956463" y="4819767"/>
                <a:ext cx="360" cy="377640"/>
              </p14:xfrm>
            </p:contentPart>
          </mc:Choice>
          <mc:Fallback xmlns="">
            <p:pic>
              <p:nvPicPr>
                <p:cNvPr id="282" name="Encre 281">
                  <a:extLst>
                    <a:ext uri="{FF2B5EF4-FFF2-40B4-BE49-F238E27FC236}">
                      <a16:creationId xmlns:a16="http://schemas.microsoft.com/office/drawing/2014/main" id="{38127556-577E-439D-AAA2-3BD5154DBD61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6938463" y="4801784"/>
                  <a:ext cx="36000" cy="413246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6">
              <p14:nvContentPartPr>
                <p14:cNvPr id="284" name="Encre 283">
                  <a:extLst>
                    <a:ext uri="{FF2B5EF4-FFF2-40B4-BE49-F238E27FC236}">
                      <a16:creationId xmlns:a16="http://schemas.microsoft.com/office/drawing/2014/main" id="{05FB5276-BB71-4718-8BF1-FE0C343A32BF}"/>
                    </a:ext>
                  </a:extLst>
                </p14:cNvPr>
                <p14:cNvContentPartPr/>
                <p14:nvPr/>
              </p14:nvContentPartPr>
              <p14:xfrm>
                <a:off x="7299543" y="4817247"/>
                <a:ext cx="360" cy="360"/>
              </p14:xfrm>
            </p:contentPart>
          </mc:Choice>
          <mc:Fallback xmlns="">
            <p:pic>
              <p:nvPicPr>
                <p:cNvPr id="284" name="Encre 283">
                  <a:extLst>
                    <a:ext uri="{FF2B5EF4-FFF2-40B4-BE49-F238E27FC236}">
                      <a16:creationId xmlns:a16="http://schemas.microsoft.com/office/drawing/2014/main" id="{05FB5276-BB71-4718-8BF1-FE0C343A32BF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7281543" y="479924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91" name="Groupe 290">
            <a:extLst>
              <a:ext uri="{FF2B5EF4-FFF2-40B4-BE49-F238E27FC236}">
                <a16:creationId xmlns:a16="http://schemas.microsoft.com/office/drawing/2014/main" id="{31211DAF-D0A2-4F1C-B207-371610F389D5}"/>
              </a:ext>
            </a:extLst>
          </p:cNvPr>
          <p:cNvGrpSpPr/>
          <p:nvPr/>
        </p:nvGrpSpPr>
        <p:grpSpPr>
          <a:xfrm>
            <a:off x="2250013" y="4020288"/>
            <a:ext cx="360" cy="493920"/>
            <a:chOff x="2281543" y="4020288"/>
            <a:chExt cx="360" cy="493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97">
              <p14:nvContentPartPr>
                <p14:cNvPr id="288" name="Encre 287">
                  <a:extLst>
                    <a:ext uri="{FF2B5EF4-FFF2-40B4-BE49-F238E27FC236}">
                      <a16:creationId xmlns:a16="http://schemas.microsoft.com/office/drawing/2014/main" id="{20AC6A8D-AD59-44ED-BB3C-01D51C9C32CB}"/>
                    </a:ext>
                  </a:extLst>
                </p14:cNvPr>
                <p14:cNvContentPartPr/>
                <p14:nvPr/>
              </p14:nvContentPartPr>
              <p14:xfrm>
                <a:off x="2281543" y="4032888"/>
                <a:ext cx="360" cy="360"/>
              </p14:xfrm>
            </p:contentPart>
          </mc:Choice>
          <mc:Fallback xmlns="">
            <p:pic>
              <p:nvPicPr>
                <p:cNvPr id="288" name="Encre 287">
                  <a:extLst>
                    <a:ext uri="{FF2B5EF4-FFF2-40B4-BE49-F238E27FC236}">
                      <a16:creationId xmlns:a16="http://schemas.microsoft.com/office/drawing/2014/main" id="{20AC6A8D-AD59-44ED-BB3C-01D51C9C32CB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2263543" y="4014888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5">
              <p14:nvContentPartPr>
                <p14:cNvPr id="289" name="Encre 288">
                  <a:extLst>
                    <a:ext uri="{FF2B5EF4-FFF2-40B4-BE49-F238E27FC236}">
                      <a16:creationId xmlns:a16="http://schemas.microsoft.com/office/drawing/2014/main" id="{64598472-23FC-441D-A6E7-93D7D4E7BF7D}"/>
                    </a:ext>
                  </a:extLst>
                </p14:cNvPr>
                <p14:cNvContentPartPr/>
                <p14:nvPr/>
              </p14:nvContentPartPr>
              <p14:xfrm>
                <a:off x="2281543" y="4026768"/>
                <a:ext cx="360" cy="8280"/>
              </p14:xfrm>
            </p:contentPart>
          </mc:Choice>
          <mc:Fallback xmlns="">
            <p:pic>
              <p:nvPicPr>
                <p:cNvPr id="289" name="Encre 288">
                  <a:extLst>
                    <a:ext uri="{FF2B5EF4-FFF2-40B4-BE49-F238E27FC236}">
                      <a16:creationId xmlns:a16="http://schemas.microsoft.com/office/drawing/2014/main" id="{64598472-23FC-441D-A6E7-93D7D4E7BF7D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2263543" y="4008768"/>
                  <a:ext cx="36000" cy="4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7">
              <p14:nvContentPartPr>
                <p14:cNvPr id="290" name="Encre 289">
                  <a:extLst>
                    <a:ext uri="{FF2B5EF4-FFF2-40B4-BE49-F238E27FC236}">
                      <a16:creationId xmlns:a16="http://schemas.microsoft.com/office/drawing/2014/main" id="{D126288C-8DA1-4FC9-A3AF-6E117BD2E0D9}"/>
                    </a:ext>
                  </a:extLst>
                </p14:cNvPr>
                <p14:cNvContentPartPr/>
                <p14:nvPr/>
              </p14:nvContentPartPr>
              <p14:xfrm>
                <a:off x="2281543" y="4020288"/>
                <a:ext cx="360" cy="493920"/>
              </p14:xfrm>
            </p:contentPart>
          </mc:Choice>
          <mc:Fallback xmlns="">
            <p:pic>
              <p:nvPicPr>
                <p:cNvPr id="290" name="Encre 289">
                  <a:extLst>
                    <a:ext uri="{FF2B5EF4-FFF2-40B4-BE49-F238E27FC236}">
                      <a16:creationId xmlns:a16="http://schemas.microsoft.com/office/drawing/2014/main" id="{D126288C-8DA1-4FC9-A3AF-6E117BD2E0D9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2263543" y="4002288"/>
                  <a:ext cx="36000" cy="529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95" name="Groupe 294">
            <a:extLst>
              <a:ext uri="{FF2B5EF4-FFF2-40B4-BE49-F238E27FC236}">
                <a16:creationId xmlns:a16="http://schemas.microsoft.com/office/drawing/2014/main" id="{7AC1B938-F74C-4752-8DCE-5D1EA5B2F93E}"/>
              </a:ext>
            </a:extLst>
          </p:cNvPr>
          <p:cNvGrpSpPr/>
          <p:nvPr/>
        </p:nvGrpSpPr>
        <p:grpSpPr>
          <a:xfrm>
            <a:off x="2603383" y="3965568"/>
            <a:ext cx="360" cy="514440"/>
            <a:chOff x="2603383" y="3965568"/>
            <a:chExt cx="360" cy="514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39">
              <p14:nvContentPartPr>
                <p14:cNvPr id="292" name="Encre 291">
                  <a:extLst>
                    <a:ext uri="{FF2B5EF4-FFF2-40B4-BE49-F238E27FC236}">
                      <a16:creationId xmlns:a16="http://schemas.microsoft.com/office/drawing/2014/main" id="{8FA78309-49AF-490D-BBE1-3A03D5DB82EA}"/>
                    </a:ext>
                  </a:extLst>
                </p14:cNvPr>
                <p14:cNvContentPartPr/>
                <p14:nvPr/>
              </p14:nvContentPartPr>
              <p14:xfrm>
                <a:off x="2603383" y="4062048"/>
                <a:ext cx="360" cy="360"/>
              </p14:xfrm>
            </p:contentPart>
          </mc:Choice>
          <mc:Fallback xmlns="">
            <p:pic>
              <p:nvPicPr>
                <p:cNvPr id="292" name="Encre 291">
                  <a:extLst>
                    <a:ext uri="{FF2B5EF4-FFF2-40B4-BE49-F238E27FC236}">
                      <a16:creationId xmlns:a16="http://schemas.microsoft.com/office/drawing/2014/main" id="{8FA78309-49AF-490D-BBE1-3A03D5DB82EA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2585383" y="4044048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0">
              <p14:nvContentPartPr>
                <p14:cNvPr id="293" name="Encre 292">
                  <a:extLst>
                    <a:ext uri="{FF2B5EF4-FFF2-40B4-BE49-F238E27FC236}">
                      <a16:creationId xmlns:a16="http://schemas.microsoft.com/office/drawing/2014/main" id="{AEA2001C-21BF-4C6C-8126-05EA5B43D01E}"/>
                    </a:ext>
                  </a:extLst>
                </p14:cNvPr>
                <p14:cNvContentPartPr/>
                <p14:nvPr/>
              </p14:nvContentPartPr>
              <p14:xfrm>
                <a:off x="2603383" y="3965568"/>
                <a:ext cx="360" cy="82800"/>
              </p14:xfrm>
            </p:contentPart>
          </mc:Choice>
          <mc:Fallback xmlns="">
            <p:pic>
              <p:nvPicPr>
                <p:cNvPr id="293" name="Encre 292">
                  <a:extLst>
                    <a:ext uri="{FF2B5EF4-FFF2-40B4-BE49-F238E27FC236}">
                      <a16:creationId xmlns:a16="http://schemas.microsoft.com/office/drawing/2014/main" id="{AEA2001C-21BF-4C6C-8126-05EA5B43D01E}"/>
                    </a:ext>
                  </a:extLst>
                </p:cNvPr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2585383" y="3947568"/>
                  <a:ext cx="36000" cy="11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2">
              <p14:nvContentPartPr>
                <p14:cNvPr id="294" name="Encre 293">
                  <a:extLst>
                    <a:ext uri="{FF2B5EF4-FFF2-40B4-BE49-F238E27FC236}">
                      <a16:creationId xmlns:a16="http://schemas.microsoft.com/office/drawing/2014/main" id="{B2D5C14B-94DE-4BF4-AA48-28A5195A87D9}"/>
                    </a:ext>
                  </a:extLst>
                </p14:cNvPr>
                <p14:cNvContentPartPr/>
                <p14:nvPr/>
              </p14:nvContentPartPr>
              <p14:xfrm>
                <a:off x="2603383" y="3987168"/>
                <a:ext cx="360" cy="492840"/>
              </p14:xfrm>
            </p:contentPart>
          </mc:Choice>
          <mc:Fallback xmlns="">
            <p:pic>
              <p:nvPicPr>
                <p:cNvPr id="294" name="Encre 293">
                  <a:extLst>
                    <a:ext uri="{FF2B5EF4-FFF2-40B4-BE49-F238E27FC236}">
                      <a16:creationId xmlns:a16="http://schemas.microsoft.com/office/drawing/2014/main" id="{B2D5C14B-94DE-4BF4-AA48-28A5195A87D9}"/>
                    </a:ext>
                  </a:extLst>
                </p:cNvPr>
                <p:cNvPicPr/>
                <p:nvPr/>
              </p:nvPicPr>
              <p:blipFill>
                <a:blip r:embed="rId243"/>
                <a:stretch>
                  <a:fillRect/>
                </a:stretch>
              </p:blipFill>
              <p:spPr>
                <a:xfrm>
                  <a:off x="2585383" y="3969168"/>
                  <a:ext cx="36000" cy="5284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44">
            <p14:nvContentPartPr>
              <p14:cNvPr id="97" name="Encre 96">
                <a:extLst>
                  <a:ext uri="{FF2B5EF4-FFF2-40B4-BE49-F238E27FC236}">
                    <a16:creationId xmlns:a16="http://schemas.microsoft.com/office/drawing/2014/main" id="{C9F3A099-6E0D-478B-B6AB-5EA93BC6BC63}"/>
                  </a:ext>
                </a:extLst>
              </p14:cNvPr>
              <p14:cNvContentPartPr/>
              <p14:nvPr/>
            </p14:nvContentPartPr>
            <p14:xfrm>
              <a:off x="3063103" y="3958728"/>
              <a:ext cx="360" cy="360"/>
            </p14:xfrm>
          </p:contentPart>
        </mc:Choice>
        <mc:Fallback xmlns="">
          <p:pic>
            <p:nvPicPr>
              <p:cNvPr id="97" name="Encre 96">
                <a:extLst>
                  <a:ext uri="{FF2B5EF4-FFF2-40B4-BE49-F238E27FC236}">
                    <a16:creationId xmlns:a16="http://schemas.microsoft.com/office/drawing/2014/main" id="{C9F3A099-6E0D-478B-B6AB-5EA93BC6BC63}"/>
                  </a:ext>
                </a:extLst>
              </p:cNvPr>
              <p:cNvPicPr/>
              <p:nvPr/>
            </p:nvPicPr>
            <p:blipFill>
              <a:blip r:embed="rId234"/>
              <a:stretch>
                <a:fillRect/>
              </a:stretch>
            </p:blipFill>
            <p:spPr>
              <a:xfrm>
                <a:off x="3045103" y="3940728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5">
            <p14:nvContentPartPr>
              <p14:cNvPr id="98" name="Encre 97">
                <a:extLst>
                  <a:ext uri="{FF2B5EF4-FFF2-40B4-BE49-F238E27FC236}">
                    <a16:creationId xmlns:a16="http://schemas.microsoft.com/office/drawing/2014/main" id="{A4E67D6D-7B97-44BB-B1AE-62D6A4397D72}"/>
                  </a:ext>
                </a:extLst>
              </p14:cNvPr>
              <p14:cNvContentPartPr/>
              <p14:nvPr/>
            </p14:nvContentPartPr>
            <p14:xfrm>
              <a:off x="3040783" y="3958728"/>
              <a:ext cx="386640" cy="360"/>
            </p14:xfrm>
          </p:contentPart>
        </mc:Choice>
        <mc:Fallback xmlns="">
          <p:pic>
            <p:nvPicPr>
              <p:cNvPr id="98" name="Encre 97">
                <a:extLst>
                  <a:ext uri="{FF2B5EF4-FFF2-40B4-BE49-F238E27FC236}">
                    <a16:creationId xmlns:a16="http://schemas.microsoft.com/office/drawing/2014/main" id="{A4E67D6D-7B97-44BB-B1AE-62D6A4397D72}"/>
                  </a:ext>
                </a:extLst>
              </p:cNvPr>
              <p:cNvPicPr/>
              <p:nvPr/>
            </p:nvPicPr>
            <p:blipFill>
              <a:blip r:embed="rId246"/>
              <a:stretch>
                <a:fillRect/>
              </a:stretch>
            </p:blipFill>
            <p:spPr>
              <a:xfrm>
                <a:off x="3022783" y="3940728"/>
                <a:ext cx="42228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7">
            <p14:nvContentPartPr>
              <p14:cNvPr id="296" name="Encre 295">
                <a:extLst>
                  <a:ext uri="{FF2B5EF4-FFF2-40B4-BE49-F238E27FC236}">
                    <a16:creationId xmlns:a16="http://schemas.microsoft.com/office/drawing/2014/main" id="{9474A3CA-D109-4923-BE4F-901F719A0F13}"/>
                  </a:ext>
                </a:extLst>
              </p14:cNvPr>
              <p14:cNvContentPartPr/>
              <p14:nvPr/>
            </p14:nvContentPartPr>
            <p14:xfrm>
              <a:off x="3024073" y="3996168"/>
              <a:ext cx="360" cy="496800"/>
            </p14:xfrm>
          </p:contentPart>
        </mc:Choice>
        <mc:Fallback xmlns="">
          <p:pic>
            <p:nvPicPr>
              <p:cNvPr id="296" name="Encre 295">
                <a:extLst>
                  <a:ext uri="{FF2B5EF4-FFF2-40B4-BE49-F238E27FC236}">
                    <a16:creationId xmlns:a16="http://schemas.microsoft.com/office/drawing/2014/main" id="{9474A3CA-D109-4923-BE4F-901F719A0F13}"/>
                  </a:ext>
                </a:extLst>
              </p:cNvPr>
              <p:cNvPicPr/>
              <p:nvPr/>
            </p:nvPicPr>
            <p:blipFill>
              <a:blip r:embed="rId248"/>
              <a:stretch>
                <a:fillRect/>
              </a:stretch>
            </p:blipFill>
            <p:spPr>
              <a:xfrm>
                <a:off x="3006073" y="3978168"/>
                <a:ext cx="36000" cy="532440"/>
              </a:xfrm>
              <a:prstGeom prst="rect">
                <a:avLst/>
              </a:prstGeom>
            </p:spPr>
          </p:pic>
        </mc:Fallback>
      </mc:AlternateContent>
      <p:grpSp>
        <p:nvGrpSpPr>
          <p:cNvPr id="304" name="Groupe 303">
            <a:extLst>
              <a:ext uri="{FF2B5EF4-FFF2-40B4-BE49-F238E27FC236}">
                <a16:creationId xmlns:a16="http://schemas.microsoft.com/office/drawing/2014/main" id="{AA357C61-F75A-4A8A-8E02-6CD329E6AB69}"/>
              </a:ext>
            </a:extLst>
          </p:cNvPr>
          <p:cNvGrpSpPr/>
          <p:nvPr/>
        </p:nvGrpSpPr>
        <p:grpSpPr>
          <a:xfrm>
            <a:off x="3409423" y="3938208"/>
            <a:ext cx="389520" cy="504000"/>
            <a:chOff x="3409423" y="3938208"/>
            <a:chExt cx="389520" cy="504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49">
              <p14:nvContentPartPr>
                <p14:cNvPr id="75" name="Encre 74">
                  <a:extLst>
                    <a:ext uri="{FF2B5EF4-FFF2-40B4-BE49-F238E27FC236}">
                      <a16:creationId xmlns:a16="http://schemas.microsoft.com/office/drawing/2014/main" id="{DCE6702E-FF7A-4D56-BA66-DA90E600A8DC}"/>
                    </a:ext>
                  </a:extLst>
                </p14:cNvPr>
                <p14:cNvContentPartPr/>
                <p14:nvPr/>
              </p14:nvContentPartPr>
              <p14:xfrm>
                <a:off x="3409423" y="4433928"/>
                <a:ext cx="325080" cy="360"/>
              </p14:xfrm>
            </p:contentPart>
          </mc:Choice>
          <mc:Fallback xmlns="">
            <p:pic>
              <p:nvPicPr>
                <p:cNvPr id="75" name="Encre 74">
                  <a:extLst>
                    <a:ext uri="{FF2B5EF4-FFF2-40B4-BE49-F238E27FC236}">
                      <a16:creationId xmlns:a16="http://schemas.microsoft.com/office/drawing/2014/main" id="{DCE6702E-FF7A-4D56-BA66-DA90E600A8DC}"/>
                    </a:ext>
                  </a:extLst>
                </p:cNvPr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3391423" y="4415928"/>
                  <a:ext cx="36072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1">
              <p14:nvContentPartPr>
                <p14:cNvPr id="76" name="Encre 75">
                  <a:extLst>
                    <a:ext uri="{FF2B5EF4-FFF2-40B4-BE49-F238E27FC236}">
                      <a16:creationId xmlns:a16="http://schemas.microsoft.com/office/drawing/2014/main" id="{5D4EF590-0416-4616-A98E-917E7469A247}"/>
                    </a:ext>
                  </a:extLst>
                </p14:cNvPr>
                <p14:cNvContentPartPr/>
                <p14:nvPr/>
              </p14:nvContentPartPr>
              <p14:xfrm>
                <a:off x="3676903" y="4433928"/>
                <a:ext cx="72720" cy="360"/>
              </p14:xfrm>
            </p:contentPart>
          </mc:Choice>
          <mc:Fallback xmlns="">
            <p:pic>
              <p:nvPicPr>
                <p:cNvPr id="76" name="Encre 75">
                  <a:extLst>
                    <a:ext uri="{FF2B5EF4-FFF2-40B4-BE49-F238E27FC236}">
                      <a16:creationId xmlns:a16="http://schemas.microsoft.com/office/drawing/2014/main" id="{5D4EF590-0416-4616-A98E-917E7469A247}"/>
                    </a:ext>
                  </a:extLst>
                </p:cNvPr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3658903" y="4415928"/>
                  <a:ext cx="10836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3">
              <p14:nvContentPartPr>
                <p14:cNvPr id="298" name="Encre 297">
                  <a:extLst>
                    <a:ext uri="{FF2B5EF4-FFF2-40B4-BE49-F238E27FC236}">
                      <a16:creationId xmlns:a16="http://schemas.microsoft.com/office/drawing/2014/main" id="{602E343A-EB6A-4ED8-AE7C-ED650908F239}"/>
                    </a:ext>
                  </a:extLst>
                </p14:cNvPr>
                <p14:cNvContentPartPr/>
                <p14:nvPr/>
              </p14:nvContentPartPr>
              <p14:xfrm>
                <a:off x="3430663" y="4064568"/>
                <a:ext cx="360" cy="360"/>
              </p14:xfrm>
            </p:contentPart>
          </mc:Choice>
          <mc:Fallback xmlns="">
            <p:pic>
              <p:nvPicPr>
                <p:cNvPr id="298" name="Encre 297">
                  <a:extLst>
                    <a:ext uri="{FF2B5EF4-FFF2-40B4-BE49-F238E27FC236}">
                      <a16:creationId xmlns:a16="http://schemas.microsoft.com/office/drawing/2014/main" id="{602E343A-EB6A-4ED8-AE7C-ED650908F239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3412663" y="4046568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4">
              <p14:nvContentPartPr>
                <p14:cNvPr id="299" name="Encre 298">
                  <a:extLst>
                    <a:ext uri="{FF2B5EF4-FFF2-40B4-BE49-F238E27FC236}">
                      <a16:creationId xmlns:a16="http://schemas.microsoft.com/office/drawing/2014/main" id="{CBF273A7-F998-4F87-803F-4D53FEC5CED8}"/>
                    </a:ext>
                  </a:extLst>
                </p14:cNvPr>
                <p14:cNvContentPartPr/>
                <p14:nvPr/>
              </p14:nvContentPartPr>
              <p14:xfrm>
                <a:off x="3430663" y="3950088"/>
                <a:ext cx="360" cy="492120"/>
              </p14:xfrm>
            </p:contentPart>
          </mc:Choice>
          <mc:Fallback xmlns="">
            <p:pic>
              <p:nvPicPr>
                <p:cNvPr id="299" name="Encre 298">
                  <a:extLst>
                    <a:ext uri="{FF2B5EF4-FFF2-40B4-BE49-F238E27FC236}">
                      <a16:creationId xmlns:a16="http://schemas.microsoft.com/office/drawing/2014/main" id="{CBF273A7-F998-4F87-803F-4D53FEC5CED8}"/>
                    </a:ext>
                  </a:extLst>
                </p:cNvPr>
                <p:cNvPicPr/>
                <p:nvPr/>
              </p:nvPicPr>
              <p:blipFill>
                <a:blip r:embed="rId255"/>
                <a:stretch>
                  <a:fillRect/>
                </a:stretch>
              </p:blipFill>
              <p:spPr>
                <a:xfrm>
                  <a:off x="3412663" y="3932088"/>
                  <a:ext cx="36000" cy="52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6">
              <p14:nvContentPartPr>
                <p14:cNvPr id="301" name="Encre 300">
                  <a:extLst>
                    <a:ext uri="{FF2B5EF4-FFF2-40B4-BE49-F238E27FC236}">
                      <a16:creationId xmlns:a16="http://schemas.microsoft.com/office/drawing/2014/main" id="{AF17AF39-F30C-46C3-8CB2-C15A27CA3C74}"/>
                    </a:ext>
                  </a:extLst>
                </p14:cNvPr>
                <p14:cNvContentPartPr/>
                <p14:nvPr/>
              </p14:nvContentPartPr>
              <p14:xfrm>
                <a:off x="3798583" y="3938208"/>
                <a:ext cx="360" cy="396000"/>
              </p14:xfrm>
            </p:contentPart>
          </mc:Choice>
          <mc:Fallback xmlns="">
            <p:pic>
              <p:nvPicPr>
                <p:cNvPr id="301" name="Encre 300">
                  <a:extLst>
                    <a:ext uri="{FF2B5EF4-FFF2-40B4-BE49-F238E27FC236}">
                      <a16:creationId xmlns:a16="http://schemas.microsoft.com/office/drawing/2014/main" id="{AF17AF39-F30C-46C3-8CB2-C15A27CA3C74}"/>
                    </a:ext>
                  </a:extLst>
                </p:cNvPr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3780583" y="3920208"/>
                  <a:ext cx="36000" cy="43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8">
              <p14:nvContentPartPr>
                <p14:cNvPr id="302" name="Encre 301">
                  <a:extLst>
                    <a:ext uri="{FF2B5EF4-FFF2-40B4-BE49-F238E27FC236}">
                      <a16:creationId xmlns:a16="http://schemas.microsoft.com/office/drawing/2014/main" id="{2FA792E0-729D-47C1-814D-CCA8987A4DEE}"/>
                    </a:ext>
                  </a:extLst>
                </p14:cNvPr>
                <p14:cNvContentPartPr/>
                <p14:nvPr/>
              </p14:nvContentPartPr>
              <p14:xfrm>
                <a:off x="3798583" y="4408728"/>
                <a:ext cx="360" cy="6480"/>
              </p14:xfrm>
            </p:contentPart>
          </mc:Choice>
          <mc:Fallback xmlns="">
            <p:pic>
              <p:nvPicPr>
                <p:cNvPr id="302" name="Encre 301">
                  <a:extLst>
                    <a:ext uri="{FF2B5EF4-FFF2-40B4-BE49-F238E27FC236}">
                      <a16:creationId xmlns:a16="http://schemas.microsoft.com/office/drawing/2014/main" id="{2FA792E0-729D-47C1-814D-CCA8987A4DEE}"/>
                    </a:ext>
                  </a:extLst>
                </p:cNvPr>
                <p:cNvPicPr/>
                <p:nvPr/>
              </p:nvPicPr>
              <p:blipFill>
                <a:blip r:embed="rId259"/>
                <a:stretch>
                  <a:fillRect/>
                </a:stretch>
              </p:blipFill>
              <p:spPr>
                <a:xfrm>
                  <a:off x="3780583" y="4390728"/>
                  <a:ext cx="36000" cy="4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0">
              <p14:nvContentPartPr>
                <p14:cNvPr id="303" name="Encre 302">
                  <a:extLst>
                    <a:ext uri="{FF2B5EF4-FFF2-40B4-BE49-F238E27FC236}">
                      <a16:creationId xmlns:a16="http://schemas.microsoft.com/office/drawing/2014/main" id="{930EF584-3D2E-4484-8E28-F9A9BA8A2ECC}"/>
                    </a:ext>
                  </a:extLst>
                </p14:cNvPr>
                <p14:cNvContentPartPr/>
                <p14:nvPr/>
              </p14:nvContentPartPr>
              <p14:xfrm>
                <a:off x="3798583" y="4269048"/>
                <a:ext cx="360" cy="139680"/>
              </p14:xfrm>
            </p:contentPart>
          </mc:Choice>
          <mc:Fallback xmlns="">
            <p:pic>
              <p:nvPicPr>
                <p:cNvPr id="303" name="Encre 302">
                  <a:extLst>
                    <a:ext uri="{FF2B5EF4-FFF2-40B4-BE49-F238E27FC236}">
                      <a16:creationId xmlns:a16="http://schemas.microsoft.com/office/drawing/2014/main" id="{930EF584-3D2E-4484-8E28-F9A9BA8A2ECC}"/>
                    </a:ext>
                  </a:extLst>
                </p:cNvPr>
                <p:cNvPicPr/>
                <p:nvPr/>
              </p:nvPicPr>
              <p:blipFill>
                <a:blip r:embed="rId261"/>
                <a:stretch>
                  <a:fillRect/>
                </a:stretch>
              </p:blipFill>
              <p:spPr>
                <a:xfrm>
                  <a:off x="3780583" y="4251048"/>
                  <a:ext cx="36000" cy="175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08" name="Groupe 307">
            <a:extLst>
              <a:ext uri="{FF2B5EF4-FFF2-40B4-BE49-F238E27FC236}">
                <a16:creationId xmlns:a16="http://schemas.microsoft.com/office/drawing/2014/main" id="{7E933DC6-4760-466D-A21D-9357BAABBF8C}"/>
              </a:ext>
            </a:extLst>
          </p:cNvPr>
          <p:cNvGrpSpPr/>
          <p:nvPr/>
        </p:nvGrpSpPr>
        <p:grpSpPr>
          <a:xfrm>
            <a:off x="4179823" y="3958368"/>
            <a:ext cx="360" cy="527400"/>
            <a:chOff x="4179823" y="3958368"/>
            <a:chExt cx="360" cy="527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62">
              <p14:nvContentPartPr>
                <p14:cNvPr id="305" name="Encre 304">
                  <a:extLst>
                    <a:ext uri="{FF2B5EF4-FFF2-40B4-BE49-F238E27FC236}">
                      <a16:creationId xmlns:a16="http://schemas.microsoft.com/office/drawing/2014/main" id="{CF36649C-67F4-41C1-B162-EAAFCEF50740}"/>
                    </a:ext>
                  </a:extLst>
                </p14:cNvPr>
                <p14:cNvContentPartPr/>
                <p14:nvPr/>
              </p14:nvContentPartPr>
              <p14:xfrm>
                <a:off x="4179823" y="4392528"/>
                <a:ext cx="360" cy="93240"/>
              </p14:xfrm>
            </p:contentPart>
          </mc:Choice>
          <mc:Fallback xmlns="">
            <p:pic>
              <p:nvPicPr>
                <p:cNvPr id="305" name="Encre 304">
                  <a:extLst>
                    <a:ext uri="{FF2B5EF4-FFF2-40B4-BE49-F238E27FC236}">
                      <a16:creationId xmlns:a16="http://schemas.microsoft.com/office/drawing/2014/main" id="{CF36649C-67F4-41C1-B162-EAAFCEF50740}"/>
                    </a:ext>
                  </a:extLst>
                </p:cNvPr>
                <p:cNvPicPr/>
                <p:nvPr/>
              </p:nvPicPr>
              <p:blipFill>
                <a:blip r:embed="rId263"/>
                <a:stretch>
                  <a:fillRect/>
                </a:stretch>
              </p:blipFill>
              <p:spPr>
                <a:xfrm>
                  <a:off x="4161823" y="4374528"/>
                  <a:ext cx="36000" cy="12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4">
              <p14:nvContentPartPr>
                <p14:cNvPr id="306" name="Encre 305">
                  <a:extLst>
                    <a:ext uri="{FF2B5EF4-FFF2-40B4-BE49-F238E27FC236}">
                      <a16:creationId xmlns:a16="http://schemas.microsoft.com/office/drawing/2014/main" id="{59849BD3-5ACB-4E2E-A433-046E06305FED}"/>
                    </a:ext>
                  </a:extLst>
                </p14:cNvPr>
                <p14:cNvContentPartPr/>
                <p14:nvPr/>
              </p14:nvContentPartPr>
              <p14:xfrm>
                <a:off x="4179823" y="4418808"/>
                <a:ext cx="360" cy="360"/>
              </p14:xfrm>
            </p:contentPart>
          </mc:Choice>
          <mc:Fallback xmlns="">
            <p:pic>
              <p:nvPicPr>
                <p:cNvPr id="306" name="Encre 305">
                  <a:extLst>
                    <a:ext uri="{FF2B5EF4-FFF2-40B4-BE49-F238E27FC236}">
                      <a16:creationId xmlns:a16="http://schemas.microsoft.com/office/drawing/2014/main" id="{59849BD3-5ACB-4E2E-A433-046E06305FED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4161823" y="4400808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5">
              <p14:nvContentPartPr>
                <p14:cNvPr id="307" name="Encre 306">
                  <a:extLst>
                    <a:ext uri="{FF2B5EF4-FFF2-40B4-BE49-F238E27FC236}">
                      <a16:creationId xmlns:a16="http://schemas.microsoft.com/office/drawing/2014/main" id="{9A9AF3D8-55A4-45BB-B7D3-348C9842A39E}"/>
                    </a:ext>
                  </a:extLst>
                </p14:cNvPr>
                <p14:cNvContentPartPr/>
                <p14:nvPr/>
              </p14:nvContentPartPr>
              <p14:xfrm>
                <a:off x="4179823" y="3958368"/>
                <a:ext cx="360" cy="464040"/>
              </p14:xfrm>
            </p:contentPart>
          </mc:Choice>
          <mc:Fallback xmlns="">
            <p:pic>
              <p:nvPicPr>
                <p:cNvPr id="307" name="Encre 306">
                  <a:extLst>
                    <a:ext uri="{FF2B5EF4-FFF2-40B4-BE49-F238E27FC236}">
                      <a16:creationId xmlns:a16="http://schemas.microsoft.com/office/drawing/2014/main" id="{9A9AF3D8-55A4-45BB-B7D3-348C9842A39E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4161823" y="3940382"/>
                  <a:ext cx="36000" cy="499652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67">
            <p14:nvContentPartPr>
              <p14:cNvPr id="309" name="Encre 308">
                <a:extLst>
                  <a:ext uri="{FF2B5EF4-FFF2-40B4-BE49-F238E27FC236}">
                    <a16:creationId xmlns:a16="http://schemas.microsoft.com/office/drawing/2014/main" id="{D16729DB-D54A-4E2F-BDFD-69D69CF6DE57}"/>
                  </a:ext>
                </a:extLst>
              </p14:cNvPr>
              <p14:cNvContentPartPr/>
              <p14:nvPr/>
            </p14:nvContentPartPr>
            <p14:xfrm>
              <a:off x="5394263" y="3938568"/>
              <a:ext cx="360" cy="462960"/>
            </p14:xfrm>
          </p:contentPart>
        </mc:Choice>
        <mc:Fallback xmlns="">
          <p:pic>
            <p:nvPicPr>
              <p:cNvPr id="309" name="Encre 308">
                <a:extLst>
                  <a:ext uri="{FF2B5EF4-FFF2-40B4-BE49-F238E27FC236}">
                    <a16:creationId xmlns:a16="http://schemas.microsoft.com/office/drawing/2014/main" id="{D16729DB-D54A-4E2F-BDFD-69D69CF6DE57}"/>
                  </a:ext>
                </a:extLst>
              </p:cNvPr>
              <p:cNvPicPr/>
              <p:nvPr/>
            </p:nvPicPr>
            <p:blipFill>
              <a:blip r:embed="rId268"/>
              <a:stretch>
                <a:fillRect/>
              </a:stretch>
            </p:blipFill>
            <p:spPr>
              <a:xfrm>
                <a:off x="5376263" y="3920568"/>
                <a:ext cx="36000" cy="498600"/>
              </a:xfrm>
              <a:prstGeom prst="rect">
                <a:avLst/>
              </a:prstGeom>
            </p:spPr>
          </p:pic>
        </mc:Fallback>
      </mc:AlternateContent>
      <p:grpSp>
        <p:nvGrpSpPr>
          <p:cNvPr id="313" name="Groupe 312">
            <a:extLst>
              <a:ext uri="{FF2B5EF4-FFF2-40B4-BE49-F238E27FC236}">
                <a16:creationId xmlns:a16="http://schemas.microsoft.com/office/drawing/2014/main" id="{D82DCC1B-C500-4257-872D-1A18D72A59D7}"/>
              </a:ext>
            </a:extLst>
          </p:cNvPr>
          <p:cNvGrpSpPr/>
          <p:nvPr/>
        </p:nvGrpSpPr>
        <p:grpSpPr>
          <a:xfrm>
            <a:off x="5405063" y="3958728"/>
            <a:ext cx="1543800" cy="475560"/>
            <a:chOff x="5405063" y="3958728"/>
            <a:chExt cx="1543800" cy="475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69">
              <p14:nvContentPartPr>
                <p14:cNvPr id="81" name="Encre 80">
                  <a:extLst>
                    <a:ext uri="{FF2B5EF4-FFF2-40B4-BE49-F238E27FC236}">
                      <a16:creationId xmlns:a16="http://schemas.microsoft.com/office/drawing/2014/main" id="{5923F1E3-236B-4DB8-BF87-A198AA31AF3F}"/>
                    </a:ext>
                  </a:extLst>
                </p14:cNvPr>
                <p14:cNvContentPartPr/>
                <p14:nvPr/>
              </p14:nvContentPartPr>
              <p14:xfrm>
                <a:off x="5752103" y="4433928"/>
                <a:ext cx="360" cy="360"/>
              </p14:xfrm>
            </p:contentPart>
          </mc:Choice>
          <mc:Fallback xmlns="">
            <p:pic>
              <p:nvPicPr>
                <p:cNvPr id="81" name="Encre 80">
                  <a:extLst>
                    <a:ext uri="{FF2B5EF4-FFF2-40B4-BE49-F238E27FC236}">
                      <a16:creationId xmlns:a16="http://schemas.microsoft.com/office/drawing/2014/main" id="{5923F1E3-236B-4DB8-BF87-A198AA31AF3F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5734103" y="4415928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1">
              <p14:nvContentPartPr>
                <p14:cNvPr id="82" name="Encre 81">
                  <a:extLst>
                    <a:ext uri="{FF2B5EF4-FFF2-40B4-BE49-F238E27FC236}">
                      <a16:creationId xmlns:a16="http://schemas.microsoft.com/office/drawing/2014/main" id="{5D1B7111-3B89-4500-99BA-432A0239E755}"/>
                    </a:ext>
                  </a:extLst>
                </p14:cNvPr>
                <p14:cNvContentPartPr/>
                <p14:nvPr/>
              </p14:nvContentPartPr>
              <p14:xfrm>
                <a:off x="5761463" y="4433928"/>
                <a:ext cx="712440" cy="360"/>
              </p14:xfrm>
            </p:contentPart>
          </mc:Choice>
          <mc:Fallback xmlns="">
            <p:pic>
              <p:nvPicPr>
                <p:cNvPr id="82" name="Encre 81">
                  <a:extLst>
                    <a:ext uri="{FF2B5EF4-FFF2-40B4-BE49-F238E27FC236}">
                      <a16:creationId xmlns:a16="http://schemas.microsoft.com/office/drawing/2014/main" id="{5D1B7111-3B89-4500-99BA-432A0239E755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5743463" y="4415928"/>
                  <a:ext cx="74808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3">
              <p14:nvContentPartPr>
                <p14:cNvPr id="84" name="Encre 83">
                  <a:extLst>
                    <a:ext uri="{FF2B5EF4-FFF2-40B4-BE49-F238E27FC236}">
                      <a16:creationId xmlns:a16="http://schemas.microsoft.com/office/drawing/2014/main" id="{5389CDD1-FD23-4689-9624-93DA007963EE}"/>
                    </a:ext>
                  </a:extLst>
                </p14:cNvPr>
                <p14:cNvContentPartPr/>
                <p14:nvPr/>
              </p14:nvContentPartPr>
              <p14:xfrm>
                <a:off x="6502823" y="4433928"/>
                <a:ext cx="446040" cy="360"/>
              </p14:xfrm>
            </p:contentPart>
          </mc:Choice>
          <mc:Fallback xmlns="">
            <p:pic>
              <p:nvPicPr>
                <p:cNvPr id="84" name="Encre 83">
                  <a:extLst>
                    <a:ext uri="{FF2B5EF4-FFF2-40B4-BE49-F238E27FC236}">
                      <a16:creationId xmlns:a16="http://schemas.microsoft.com/office/drawing/2014/main" id="{5389CDD1-FD23-4689-9624-93DA007963EE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6484823" y="4415928"/>
                  <a:ext cx="48168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5">
              <p14:nvContentPartPr>
                <p14:cNvPr id="93" name="Encre 92">
                  <a:extLst>
                    <a:ext uri="{FF2B5EF4-FFF2-40B4-BE49-F238E27FC236}">
                      <a16:creationId xmlns:a16="http://schemas.microsoft.com/office/drawing/2014/main" id="{20E677AC-9A61-419D-82A3-DCC9E3AD1448}"/>
                    </a:ext>
                  </a:extLst>
                </p14:cNvPr>
                <p14:cNvContentPartPr/>
                <p14:nvPr/>
              </p14:nvContentPartPr>
              <p14:xfrm>
                <a:off x="5424503" y="3973128"/>
                <a:ext cx="360" cy="360"/>
              </p14:xfrm>
            </p:contentPart>
          </mc:Choice>
          <mc:Fallback xmlns="">
            <p:pic>
              <p:nvPicPr>
                <p:cNvPr id="93" name="Encre 92">
                  <a:extLst>
                    <a:ext uri="{FF2B5EF4-FFF2-40B4-BE49-F238E27FC236}">
                      <a16:creationId xmlns:a16="http://schemas.microsoft.com/office/drawing/2014/main" id="{20E677AC-9A61-419D-82A3-DCC9E3AD1448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5406503" y="3955128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6">
              <p14:nvContentPartPr>
                <p14:cNvPr id="94" name="Encre 93">
                  <a:extLst>
                    <a:ext uri="{FF2B5EF4-FFF2-40B4-BE49-F238E27FC236}">
                      <a16:creationId xmlns:a16="http://schemas.microsoft.com/office/drawing/2014/main" id="{1F0506B8-E240-4A7B-872D-96B3FE0DF148}"/>
                    </a:ext>
                  </a:extLst>
                </p14:cNvPr>
                <p14:cNvContentPartPr/>
                <p14:nvPr/>
              </p14:nvContentPartPr>
              <p14:xfrm>
                <a:off x="5486423" y="3973128"/>
                <a:ext cx="165600" cy="360"/>
              </p14:xfrm>
            </p:contentPart>
          </mc:Choice>
          <mc:Fallback xmlns="">
            <p:pic>
              <p:nvPicPr>
                <p:cNvPr id="94" name="Encre 93">
                  <a:extLst>
                    <a:ext uri="{FF2B5EF4-FFF2-40B4-BE49-F238E27FC236}">
                      <a16:creationId xmlns:a16="http://schemas.microsoft.com/office/drawing/2014/main" id="{1F0506B8-E240-4A7B-872D-96B3FE0DF148}"/>
                    </a:ext>
                  </a:extLst>
                </p:cNvPr>
                <p:cNvPicPr/>
                <p:nvPr/>
              </p:nvPicPr>
              <p:blipFill>
                <a:blip r:embed="rId277"/>
                <a:stretch>
                  <a:fillRect/>
                </a:stretch>
              </p:blipFill>
              <p:spPr>
                <a:xfrm>
                  <a:off x="5468423" y="3955128"/>
                  <a:ext cx="20124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8">
              <p14:nvContentPartPr>
                <p14:cNvPr id="95" name="Encre 94">
                  <a:extLst>
                    <a:ext uri="{FF2B5EF4-FFF2-40B4-BE49-F238E27FC236}">
                      <a16:creationId xmlns:a16="http://schemas.microsoft.com/office/drawing/2014/main" id="{51406165-19DF-48B1-8A4F-EF4761F5ACB4}"/>
                    </a:ext>
                  </a:extLst>
                </p14:cNvPr>
                <p14:cNvContentPartPr/>
                <p14:nvPr/>
              </p14:nvContentPartPr>
              <p14:xfrm>
                <a:off x="5681903" y="3973128"/>
                <a:ext cx="32040" cy="360"/>
              </p14:xfrm>
            </p:contentPart>
          </mc:Choice>
          <mc:Fallback xmlns="">
            <p:pic>
              <p:nvPicPr>
                <p:cNvPr id="95" name="Encre 94">
                  <a:extLst>
                    <a:ext uri="{FF2B5EF4-FFF2-40B4-BE49-F238E27FC236}">
                      <a16:creationId xmlns:a16="http://schemas.microsoft.com/office/drawing/2014/main" id="{51406165-19DF-48B1-8A4F-EF4761F5ACB4}"/>
                    </a:ext>
                  </a:extLst>
                </p:cNvPr>
                <p:cNvPicPr/>
                <p:nvPr/>
              </p:nvPicPr>
              <p:blipFill>
                <a:blip r:embed="rId279"/>
                <a:stretch>
                  <a:fillRect/>
                </a:stretch>
              </p:blipFill>
              <p:spPr>
                <a:xfrm>
                  <a:off x="5663903" y="3955128"/>
                  <a:ext cx="6768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0">
              <p14:nvContentPartPr>
                <p14:cNvPr id="101" name="Encre 100">
                  <a:extLst>
                    <a:ext uri="{FF2B5EF4-FFF2-40B4-BE49-F238E27FC236}">
                      <a16:creationId xmlns:a16="http://schemas.microsoft.com/office/drawing/2014/main" id="{A6A9358F-652C-4952-BCF5-D759BA059D60}"/>
                    </a:ext>
                  </a:extLst>
                </p14:cNvPr>
                <p14:cNvContentPartPr/>
                <p14:nvPr/>
              </p14:nvContentPartPr>
              <p14:xfrm>
                <a:off x="5431343" y="3958728"/>
                <a:ext cx="4320" cy="360"/>
              </p14:xfrm>
            </p:contentPart>
          </mc:Choice>
          <mc:Fallback xmlns="">
            <p:pic>
              <p:nvPicPr>
                <p:cNvPr id="101" name="Encre 100">
                  <a:extLst>
                    <a:ext uri="{FF2B5EF4-FFF2-40B4-BE49-F238E27FC236}">
                      <a16:creationId xmlns:a16="http://schemas.microsoft.com/office/drawing/2014/main" id="{A6A9358F-652C-4952-BCF5-D759BA059D60}"/>
                    </a:ext>
                  </a:extLst>
                </p:cNvPr>
                <p:cNvPicPr/>
                <p:nvPr/>
              </p:nvPicPr>
              <p:blipFill>
                <a:blip r:embed="rId281"/>
                <a:stretch>
                  <a:fillRect/>
                </a:stretch>
              </p:blipFill>
              <p:spPr>
                <a:xfrm>
                  <a:off x="5413343" y="3940728"/>
                  <a:ext cx="3996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2">
              <p14:nvContentPartPr>
                <p14:cNvPr id="102" name="Encre 101">
                  <a:extLst>
                    <a:ext uri="{FF2B5EF4-FFF2-40B4-BE49-F238E27FC236}">
                      <a16:creationId xmlns:a16="http://schemas.microsoft.com/office/drawing/2014/main" id="{A4D4F19F-F152-4899-9161-D8AF5E56F661}"/>
                    </a:ext>
                  </a:extLst>
                </p14:cNvPr>
                <p14:cNvContentPartPr/>
                <p14:nvPr/>
              </p14:nvContentPartPr>
              <p14:xfrm>
                <a:off x="5405063" y="3958728"/>
                <a:ext cx="339840" cy="360"/>
              </p14:xfrm>
            </p:contentPart>
          </mc:Choice>
          <mc:Fallback xmlns="">
            <p:pic>
              <p:nvPicPr>
                <p:cNvPr id="102" name="Encre 101">
                  <a:extLst>
                    <a:ext uri="{FF2B5EF4-FFF2-40B4-BE49-F238E27FC236}">
                      <a16:creationId xmlns:a16="http://schemas.microsoft.com/office/drawing/2014/main" id="{A4D4F19F-F152-4899-9161-D8AF5E56F661}"/>
                    </a:ext>
                  </a:extLst>
                </p:cNvPr>
                <p:cNvPicPr/>
                <p:nvPr/>
              </p:nvPicPr>
              <p:blipFill>
                <a:blip r:embed="rId283"/>
                <a:stretch>
                  <a:fillRect/>
                </a:stretch>
              </p:blipFill>
              <p:spPr>
                <a:xfrm>
                  <a:off x="5387063" y="3940728"/>
                  <a:ext cx="37548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4">
              <p14:nvContentPartPr>
                <p14:cNvPr id="311" name="Encre 310">
                  <a:extLst>
                    <a:ext uri="{FF2B5EF4-FFF2-40B4-BE49-F238E27FC236}">
                      <a16:creationId xmlns:a16="http://schemas.microsoft.com/office/drawing/2014/main" id="{B79B07C8-8C64-4D9D-B459-4ED16356E803}"/>
                    </a:ext>
                  </a:extLst>
                </p14:cNvPr>
                <p14:cNvContentPartPr/>
                <p14:nvPr/>
              </p14:nvContentPartPr>
              <p14:xfrm>
                <a:off x="5794943" y="4045488"/>
                <a:ext cx="360" cy="36000"/>
              </p14:xfrm>
            </p:contentPart>
          </mc:Choice>
          <mc:Fallback xmlns="">
            <p:pic>
              <p:nvPicPr>
                <p:cNvPr id="311" name="Encre 310">
                  <a:extLst>
                    <a:ext uri="{FF2B5EF4-FFF2-40B4-BE49-F238E27FC236}">
                      <a16:creationId xmlns:a16="http://schemas.microsoft.com/office/drawing/2014/main" id="{B79B07C8-8C64-4D9D-B459-4ED16356E803}"/>
                    </a:ext>
                  </a:extLst>
                </p:cNvPr>
                <p:cNvPicPr/>
                <p:nvPr/>
              </p:nvPicPr>
              <p:blipFill>
                <a:blip r:embed="rId285"/>
                <a:stretch>
                  <a:fillRect/>
                </a:stretch>
              </p:blipFill>
              <p:spPr>
                <a:xfrm>
                  <a:off x="5776943" y="4027488"/>
                  <a:ext cx="36000" cy="7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6">
              <p14:nvContentPartPr>
                <p14:cNvPr id="312" name="Encre 311">
                  <a:extLst>
                    <a:ext uri="{FF2B5EF4-FFF2-40B4-BE49-F238E27FC236}">
                      <a16:creationId xmlns:a16="http://schemas.microsoft.com/office/drawing/2014/main" id="{581D7A9E-0BF5-4C84-B67C-5AFF8F525EFE}"/>
                    </a:ext>
                  </a:extLst>
                </p14:cNvPr>
                <p14:cNvContentPartPr/>
                <p14:nvPr/>
              </p14:nvContentPartPr>
              <p14:xfrm>
                <a:off x="5794943" y="3976008"/>
                <a:ext cx="360" cy="452160"/>
              </p14:xfrm>
            </p:contentPart>
          </mc:Choice>
          <mc:Fallback xmlns="">
            <p:pic>
              <p:nvPicPr>
                <p:cNvPr id="312" name="Encre 311">
                  <a:extLst>
                    <a:ext uri="{FF2B5EF4-FFF2-40B4-BE49-F238E27FC236}">
                      <a16:creationId xmlns:a16="http://schemas.microsoft.com/office/drawing/2014/main" id="{581D7A9E-0BF5-4C84-B67C-5AFF8F525EFE}"/>
                    </a:ext>
                  </a:extLst>
                </p:cNvPr>
                <p:cNvPicPr/>
                <p:nvPr/>
              </p:nvPicPr>
              <p:blipFill>
                <a:blip r:embed="rId287"/>
                <a:stretch>
                  <a:fillRect/>
                </a:stretch>
              </p:blipFill>
              <p:spPr>
                <a:xfrm>
                  <a:off x="5776943" y="3958008"/>
                  <a:ext cx="36000" cy="487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88">
            <p14:nvContentPartPr>
              <p14:cNvPr id="314" name="Encre 313">
                <a:extLst>
                  <a:ext uri="{FF2B5EF4-FFF2-40B4-BE49-F238E27FC236}">
                    <a16:creationId xmlns:a16="http://schemas.microsoft.com/office/drawing/2014/main" id="{D0A20D4C-5243-4E4A-8D03-3B0DE3353E9F}"/>
                  </a:ext>
                </a:extLst>
              </p14:cNvPr>
              <p14:cNvContentPartPr/>
              <p14:nvPr/>
            </p14:nvContentPartPr>
            <p14:xfrm>
              <a:off x="6951023" y="4031448"/>
              <a:ext cx="360" cy="356400"/>
            </p14:xfrm>
          </p:contentPart>
        </mc:Choice>
        <mc:Fallback xmlns="">
          <p:pic>
            <p:nvPicPr>
              <p:cNvPr id="314" name="Encre 313">
                <a:extLst>
                  <a:ext uri="{FF2B5EF4-FFF2-40B4-BE49-F238E27FC236}">
                    <a16:creationId xmlns:a16="http://schemas.microsoft.com/office/drawing/2014/main" id="{D0A20D4C-5243-4E4A-8D03-3B0DE3353E9F}"/>
                  </a:ext>
                </a:extLst>
              </p:cNvPr>
              <p:cNvPicPr/>
              <p:nvPr/>
            </p:nvPicPr>
            <p:blipFill>
              <a:blip r:embed="rId289"/>
              <a:stretch>
                <a:fillRect/>
              </a:stretch>
            </p:blipFill>
            <p:spPr>
              <a:xfrm>
                <a:off x="6933023" y="4013448"/>
                <a:ext cx="36000" cy="392040"/>
              </a:xfrm>
              <a:prstGeom prst="rect">
                <a:avLst/>
              </a:prstGeom>
            </p:spPr>
          </p:pic>
        </mc:Fallback>
      </mc:AlternateContent>
      <p:grpSp>
        <p:nvGrpSpPr>
          <p:cNvPr id="316" name="Groupe 315">
            <a:extLst>
              <a:ext uri="{FF2B5EF4-FFF2-40B4-BE49-F238E27FC236}">
                <a16:creationId xmlns:a16="http://schemas.microsoft.com/office/drawing/2014/main" id="{E29FB414-589C-4F83-97A3-5CC78B963AAF}"/>
              </a:ext>
            </a:extLst>
          </p:cNvPr>
          <p:cNvGrpSpPr/>
          <p:nvPr/>
        </p:nvGrpSpPr>
        <p:grpSpPr>
          <a:xfrm>
            <a:off x="6963623" y="3981408"/>
            <a:ext cx="402120" cy="433080"/>
            <a:chOff x="6963623" y="3981408"/>
            <a:chExt cx="402120" cy="433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90">
              <p14:nvContentPartPr>
                <p14:cNvPr id="110" name="Encre 109">
                  <a:extLst>
                    <a:ext uri="{FF2B5EF4-FFF2-40B4-BE49-F238E27FC236}">
                      <a16:creationId xmlns:a16="http://schemas.microsoft.com/office/drawing/2014/main" id="{893ED2FD-8E52-401A-BD6B-05652859151D}"/>
                    </a:ext>
                  </a:extLst>
                </p14:cNvPr>
                <p14:cNvContentPartPr/>
                <p14:nvPr/>
              </p14:nvContentPartPr>
              <p14:xfrm>
                <a:off x="7258823" y="3981408"/>
                <a:ext cx="360" cy="360"/>
              </p14:xfrm>
            </p:contentPart>
          </mc:Choice>
          <mc:Fallback xmlns="">
            <p:pic>
              <p:nvPicPr>
                <p:cNvPr id="110" name="Encre 109">
                  <a:extLst>
                    <a:ext uri="{FF2B5EF4-FFF2-40B4-BE49-F238E27FC236}">
                      <a16:creationId xmlns:a16="http://schemas.microsoft.com/office/drawing/2014/main" id="{893ED2FD-8E52-401A-BD6B-05652859151D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7240823" y="3963408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1">
              <p14:nvContentPartPr>
                <p14:cNvPr id="111" name="Encre 110">
                  <a:extLst>
                    <a:ext uri="{FF2B5EF4-FFF2-40B4-BE49-F238E27FC236}">
                      <a16:creationId xmlns:a16="http://schemas.microsoft.com/office/drawing/2014/main" id="{2D6D1B3B-B5EA-470B-99D0-CFD2F9FC1B10}"/>
                    </a:ext>
                  </a:extLst>
                </p14:cNvPr>
                <p14:cNvContentPartPr/>
                <p14:nvPr/>
              </p14:nvContentPartPr>
              <p14:xfrm>
                <a:off x="6963623" y="3981408"/>
                <a:ext cx="402120" cy="360"/>
              </p14:xfrm>
            </p:contentPart>
          </mc:Choice>
          <mc:Fallback xmlns="">
            <p:pic>
              <p:nvPicPr>
                <p:cNvPr id="111" name="Encre 110">
                  <a:extLst>
                    <a:ext uri="{FF2B5EF4-FFF2-40B4-BE49-F238E27FC236}">
                      <a16:creationId xmlns:a16="http://schemas.microsoft.com/office/drawing/2014/main" id="{2D6D1B3B-B5EA-470B-99D0-CFD2F9FC1B10}"/>
                    </a:ext>
                  </a:extLst>
                </p:cNvPr>
                <p:cNvPicPr/>
                <p:nvPr/>
              </p:nvPicPr>
              <p:blipFill>
                <a:blip r:embed="rId292"/>
                <a:stretch>
                  <a:fillRect/>
                </a:stretch>
              </p:blipFill>
              <p:spPr>
                <a:xfrm>
                  <a:off x="6945623" y="3963408"/>
                  <a:ext cx="43776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3">
              <p14:nvContentPartPr>
                <p14:cNvPr id="315" name="Encre 314">
                  <a:extLst>
                    <a:ext uri="{FF2B5EF4-FFF2-40B4-BE49-F238E27FC236}">
                      <a16:creationId xmlns:a16="http://schemas.microsoft.com/office/drawing/2014/main" id="{594F232B-C723-41AC-BC1A-E9A5BA355A13}"/>
                    </a:ext>
                  </a:extLst>
                </p14:cNvPr>
                <p14:cNvContentPartPr/>
                <p14:nvPr/>
              </p14:nvContentPartPr>
              <p14:xfrm>
                <a:off x="7320743" y="4030368"/>
                <a:ext cx="360" cy="384120"/>
              </p14:xfrm>
            </p:contentPart>
          </mc:Choice>
          <mc:Fallback xmlns="">
            <p:pic>
              <p:nvPicPr>
                <p:cNvPr id="315" name="Encre 314">
                  <a:extLst>
                    <a:ext uri="{FF2B5EF4-FFF2-40B4-BE49-F238E27FC236}">
                      <a16:creationId xmlns:a16="http://schemas.microsoft.com/office/drawing/2014/main" id="{594F232B-C723-41AC-BC1A-E9A5BA355A13}"/>
                    </a:ext>
                  </a:extLst>
                </p:cNvPr>
                <p:cNvPicPr/>
                <p:nvPr/>
              </p:nvPicPr>
              <p:blipFill>
                <a:blip r:embed="rId294"/>
                <a:stretch>
                  <a:fillRect/>
                </a:stretch>
              </p:blipFill>
              <p:spPr>
                <a:xfrm>
                  <a:off x="7302743" y="4012351"/>
                  <a:ext cx="36000" cy="419793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95">
            <p14:nvContentPartPr>
              <p14:cNvPr id="317" name="Encre 316">
                <a:extLst>
                  <a:ext uri="{FF2B5EF4-FFF2-40B4-BE49-F238E27FC236}">
                    <a16:creationId xmlns:a16="http://schemas.microsoft.com/office/drawing/2014/main" id="{E942F428-889B-48E4-A3B7-DD90C9D98FDE}"/>
                  </a:ext>
                </a:extLst>
              </p14:cNvPr>
              <p14:cNvContentPartPr/>
              <p14:nvPr/>
            </p14:nvContentPartPr>
            <p14:xfrm>
              <a:off x="7712063" y="4041528"/>
              <a:ext cx="360" cy="420120"/>
            </p14:xfrm>
          </p:contentPart>
        </mc:Choice>
        <mc:Fallback xmlns="">
          <p:pic>
            <p:nvPicPr>
              <p:cNvPr id="317" name="Encre 316">
                <a:extLst>
                  <a:ext uri="{FF2B5EF4-FFF2-40B4-BE49-F238E27FC236}">
                    <a16:creationId xmlns:a16="http://schemas.microsoft.com/office/drawing/2014/main" id="{E942F428-889B-48E4-A3B7-DD90C9D98FDE}"/>
                  </a:ext>
                </a:extLst>
              </p:cNvPr>
              <p:cNvPicPr/>
              <p:nvPr/>
            </p:nvPicPr>
            <p:blipFill>
              <a:blip r:embed="rId296"/>
              <a:stretch>
                <a:fillRect/>
              </a:stretch>
            </p:blipFill>
            <p:spPr>
              <a:xfrm>
                <a:off x="7694063" y="4023528"/>
                <a:ext cx="36000" cy="45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7">
            <p14:nvContentPartPr>
              <p14:cNvPr id="45" name="Encre 44">
                <a:extLst>
                  <a:ext uri="{FF2B5EF4-FFF2-40B4-BE49-F238E27FC236}">
                    <a16:creationId xmlns:a16="http://schemas.microsoft.com/office/drawing/2014/main" id="{670CD640-F48A-4729-8998-959F4CFC23CB}"/>
                  </a:ext>
                </a:extLst>
              </p14:cNvPr>
              <p14:cNvContentPartPr/>
              <p14:nvPr/>
            </p14:nvContentPartPr>
            <p14:xfrm>
              <a:off x="2435983" y="3313421"/>
              <a:ext cx="10440" cy="360"/>
            </p14:xfrm>
          </p:contentPart>
        </mc:Choice>
        <mc:Fallback xmlns="">
          <p:pic>
            <p:nvPicPr>
              <p:cNvPr id="45" name="Encre 44">
                <a:extLst>
                  <a:ext uri="{FF2B5EF4-FFF2-40B4-BE49-F238E27FC236}">
                    <a16:creationId xmlns:a16="http://schemas.microsoft.com/office/drawing/2014/main" id="{670CD640-F48A-4729-8998-959F4CFC23CB}"/>
                  </a:ext>
                </a:extLst>
              </p:cNvPr>
              <p:cNvPicPr/>
              <p:nvPr/>
            </p:nvPicPr>
            <p:blipFill>
              <a:blip r:embed="rId298"/>
              <a:stretch>
                <a:fillRect/>
              </a:stretch>
            </p:blipFill>
            <p:spPr>
              <a:xfrm>
                <a:off x="2417983" y="3295421"/>
                <a:ext cx="4608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9">
            <p14:nvContentPartPr>
              <p14:cNvPr id="46" name="Encre 45">
                <a:extLst>
                  <a:ext uri="{FF2B5EF4-FFF2-40B4-BE49-F238E27FC236}">
                    <a16:creationId xmlns:a16="http://schemas.microsoft.com/office/drawing/2014/main" id="{CD427269-CE22-4E0A-B2CB-ADC0B90BD54D}"/>
                  </a:ext>
                </a:extLst>
              </p14:cNvPr>
              <p14:cNvContentPartPr/>
              <p14:nvPr/>
            </p14:nvContentPartPr>
            <p14:xfrm>
              <a:off x="2278886" y="3317127"/>
              <a:ext cx="735120" cy="360"/>
            </p14:xfrm>
          </p:contentPart>
        </mc:Choice>
        <mc:Fallback xmlns="">
          <p:pic>
            <p:nvPicPr>
              <p:cNvPr id="46" name="Encre 45">
                <a:extLst>
                  <a:ext uri="{FF2B5EF4-FFF2-40B4-BE49-F238E27FC236}">
                    <a16:creationId xmlns:a16="http://schemas.microsoft.com/office/drawing/2014/main" id="{CD427269-CE22-4E0A-B2CB-ADC0B90BD54D}"/>
                  </a:ext>
                </a:extLst>
              </p:cNvPr>
              <p:cNvPicPr/>
              <p:nvPr/>
            </p:nvPicPr>
            <p:blipFill>
              <a:blip r:embed="rId300"/>
              <a:stretch>
                <a:fillRect/>
              </a:stretch>
            </p:blipFill>
            <p:spPr>
              <a:xfrm>
                <a:off x="2260886" y="3299127"/>
                <a:ext cx="77076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1">
            <p14:nvContentPartPr>
              <p14:cNvPr id="319" name="Encre 318">
                <a:extLst>
                  <a:ext uri="{FF2B5EF4-FFF2-40B4-BE49-F238E27FC236}">
                    <a16:creationId xmlns:a16="http://schemas.microsoft.com/office/drawing/2014/main" id="{65A9F0A0-B8EF-475A-8268-5FFF4D86D366}"/>
                  </a:ext>
                </a:extLst>
              </p14:cNvPr>
              <p14:cNvContentPartPr/>
              <p14:nvPr/>
            </p14:nvContentPartPr>
            <p14:xfrm>
              <a:off x="2223943" y="3325925"/>
              <a:ext cx="360" cy="263160"/>
            </p14:xfrm>
          </p:contentPart>
        </mc:Choice>
        <mc:Fallback xmlns="">
          <p:pic>
            <p:nvPicPr>
              <p:cNvPr id="319" name="Encre 318">
                <a:extLst>
                  <a:ext uri="{FF2B5EF4-FFF2-40B4-BE49-F238E27FC236}">
                    <a16:creationId xmlns:a16="http://schemas.microsoft.com/office/drawing/2014/main" id="{65A9F0A0-B8EF-475A-8268-5FFF4D86D366}"/>
                  </a:ext>
                </a:extLst>
              </p:cNvPr>
              <p:cNvPicPr/>
              <p:nvPr/>
            </p:nvPicPr>
            <p:blipFill>
              <a:blip r:embed="rId302"/>
              <a:stretch>
                <a:fillRect/>
              </a:stretch>
            </p:blipFill>
            <p:spPr>
              <a:xfrm>
                <a:off x="2205943" y="3307925"/>
                <a:ext cx="36000" cy="298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3">
            <p14:nvContentPartPr>
              <p14:cNvPr id="351" name="Encre 350">
                <a:extLst>
                  <a:ext uri="{FF2B5EF4-FFF2-40B4-BE49-F238E27FC236}">
                    <a16:creationId xmlns:a16="http://schemas.microsoft.com/office/drawing/2014/main" id="{A992F1EF-C11B-4711-96C3-22CE24F4D155}"/>
                  </a:ext>
                </a:extLst>
              </p14:cNvPr>
              <p14:cNvContentPartPr/>
              <p14:nvPr/>
            </p14:nvContentPartPr>
            <p14:xfrm>
              <a:off x="2251663" y="2563647"/>
              <a:ext cx="360" cy="306000"/>
            </p14:xfrm>
          </p:contentPart>
        </mc:Choice>
        <mc:Fallback xmlns="">
          <p:pic>
            <p:nvPicPr>
              <p:cNvPr id="351" name="Encre 350">
                <a:extLst>
                  <a:ext uri="{FF2B5EF4-FFF2-40B4-BE49-F238E27FC236}">
                    <a16:creationId xmlns:a16="http://schemas.microsoft.com/office/drawing/2014/main" id="{A992F1EF-C11B-4711-96C3-22CE24F4D155}"/>
                  </a:ext>
                </a:extLst>
              </p:cNvPr>
              <p:cNvPicPr/>
              <p:nvPr/>
            </p:nvPicPr>
            <p:blipFill>
              <a:blip r:embed="rId304"/>
              <a:stretch>
                <a:fillRect/>
              </a:stretch>
            </p:blipFill>
            <p:spPr>
              <a:xfrm>
                <a:off x="2233663" y="2545647"/>
                <a:ext cx="36000" cy="341640"/>
              </a:xfrm>
              <a:prstGeom prst="rect">
                <a:avLst/>
              </a:prstGeom>
            </p:spPr>
          </p:pic>
        </mc:Fallback>
      </mc:AlternateContent>
      <p:grpSp>
        <p:nvGrpSpPr>
          <p:cNvPr id="324" name="Groupe 323">
            <a:extLst>
              <a:ext uri="{FF2B5EF4-FFF2-40B4-BE49-F238E27FC236}">
                <a16:creationId xmlns:a16="http://schemas.microsoft.com/office/drawing/2014/main" id="{58C55C01-75FF-428C-B370-39124E58A9E4}"/>
              </a:ext>
            </a:extLst>
          </p:cNvPr>
          <p:cNvGrpSpPr/>
          <p:nvPr/>
        </p:nvGrpSpPr>
        <p:grpSpPr>
          <a:xfrm>
            <a:off x="3026023" y="3296427"/>
            <a:ext cx="779760" cy="353160"/>
            <a:chOff x="3152023" y="3290381"/>
            <a:chExt cx="779760" cy="353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05">
              <p14:nvContentPartPr>
                <p14:cNvPr id="40" name="Encre 39">
                  <a:extLst>
                    <a:ext uri="{FF2B5EF4-FFF2-40B4-BE49-F238E27FC236}">
                      <a16:creationId xmlns:a16="http://schemas.microsoft.com/office/drawing/2014/main" id="{0A7CE298-D296-4053-A0BD-1306BCCABA13}"/>
                    </a:ext>
                  </a:extLst>
                </p14:cNvPr>
                <p14:cNvContentPartPr/>
                <p14:nvPr/>
              </p14:nvContentPartPr>
              <p14:xfrm>
                <a:off x="3177583" y="3643181"/>
                <a:ext cx="5760" cy="360"/>
              </p14:xfrm>
            </p:contentPart>
          </mc:Choice>
          <mc:Fallback xmlns="">
            <p:pic>
              <p:nvPicPr>
                <p:cNvPr id="40" name="Encre 39">
                  <a:extLst>
                    <a:ext uri="{FF2B5EF4-FFF2-40B4-BE49-F238E27FC236}">
                      <a16:creationId xmlns:a16="http://schemas.microsoft.com/office/drawing/2014/main" id="{0A7CE298-D296-4053-A0BD-1306BCCABA13}"/>
                    </a:ext>
                  </a:extLst>
                </p:cNvPr>
                <p:cNvPicPr/>
                <p:nvPr/>
              </p:nvPicPr>
              <p:blipFill>
                <a:blip r:embed="rId306"/>
                <a:stretch>
                  <a:fillRect/>
                </a:stretch>
              </p:blipFill>
              <p:spPr>
                <a:xfrm>
                  <a:off x="3159583" y="3625181"/>
                  <a:ext cx="414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7">
              <p14:nvContentPartPr>
                <p14:cNvPr id="41" name="Encre 40">
                  <a:extLst>
                    <a:ext uri="{FF2B5EF4-FFF2-40B4-BE49-F238E27FC236}">
                      <a16:creationId xmlns:a16="http://schemas.microsoft.com/office/drawing/2014/main" id="{6F6A4213-7628-4AF2-9682-1688969BE8B2}"/>
                    </a:ext>
                  </a:extLst>
                </p14:cNvPr>
                <p14:cNvContentPartPr/>
                <p14:nvPr/>
              </p14:nvContentPartPr>
              <p14:xfrm>
                <a:off x="3169303" y="3643181"/>
                <a:ext cx="762480" cy="360"/>
              </p14:xfrm>
            </p:contentPart>
          </mc:Choice>
          <mc:Fallback xmlns="">
            <p:pic>
              <p:nvPicPr>
                <p:cNvPr id="41" name="Encre 40">
                  <a:extLst>
                    <a:ext uri="{FF2B5EF4-FFF2-40B4-BE49-F238E27FC236}">
                      <a16:creationId xmlns:a16="http://schemas.microsoft.com/office/drawing/2014/main" id="{6F6A4213-7628-4AF2-9682-1688969BE8B2}"/>
                    </a:ext>
                  </a:extLst>
                </p:cNvPr>
                <p:cNvPicPr/>
                <p:nvPr/>
              </p:nvPicPr>
              <p:blipFill>
                <a:blip r:embed="rId308"/>
                <a:stretch>
                  <a:fillRect/>
                </a:stretch>
              </p:blipFill>
              <p:spPr>
                <a:xfrm>
                  <a:off x="3151311" y="3625181"/>
                  <a:ext cx="798103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9">
              <p14:nvContentPartPr>
                <p14:cNvPr id="323" name="Encre 322">
                  <a:extLst>
                    <a:ext uri="{FF2B5EF4-FFF2-40B4-BE49-F238E27FC236}">
                      <a16:creationId xmlns:a16="http://schemas.microsoft.com/office/drawing/2014/main" id="{ADD51C35-22B5-4A02-9341-71FC1D2548AE}"/>
                    </a:ext>
                  </a:extLst>
                </p14:cNvPr>
                <p14:cNvContentPartPr/>
                <p14:nvPr/>
              </p14:nvContentPartPr>
              <p14:xfrm>
                <a:off x="3152023" y="3290381"/>
                <a:ext cx="360" cy="320400"/>
              </p14:xfrm>
            </p:contentPart>
          </mc:Choice>
          <mc:Fallback xmlns="">
            <p:pic>
              <p:nvPicPr>
                <p:cNvPr id="323" name="Encre 322">
                  <a:extLst>
                    <a:ext uri="{FF2B5EF4-FFF2-40B4-BE49-F238E27FC236}">
                      <a16:creationId xmlns:a16="http://schemas.microsoft.com/office/drawing/2014/main" id="{ADD51C35-22B5-4A02-9341-71FC1D2548AE}"/>
                    </a:ext>
                  </a:extLst>
                </p:cNvPr>
                <p:cNvPicPr/>
                <p:nvPr/>
              </p:nvPicPr>
              <p:blipFill>
                <a:blip r:embed="rId310"/>
                <a:stretch>
                  <a:fillRect/>
                </a:stretch>
              </p:blipFill>
              <p:spPr>
                <a:xfrm>
                  <a:off x="3134023" y="3272381"/>
                  <a:ext cx="36000" cy="356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11">
            <p14:nvContentPartPr>
              <p14:cNvPr id="325" name="Encre 324">
                <a:extLst>
                  <a:ext uri="{FF2B5EF4-FFF2-40B4-BE49-F238E27FC236}">
                    <a16:creationId xmlns:a16="http://schemas.microsoft.com/office/drawing/2014/main" id="{E06BA43C-61B7-4E46-8995-7620316FA69C}"/>
                  </a:ext>
                </a:extLst>
              </p14:cNvPr>
              <p14:cNvContentPartPr/>
              <p14:nvPr/>
            </p14:nvContentPartPr>
            <p14:xfrm>
              <a:off x="3818023" y="3286588"/>
              <a:ext cx="360" cy="331200"/>
            </p14:xfrm>
          </p:contentPart>
        </mc:Choice>
        <mc:Fallback xmlns="">
          <p:pic>
            <p:nvPicPr>
              <p:cNvPr id="325" name="Encre 324">
                <a:extLst>
                  <a:ext uri="{FF2B5EF4-FFF2-40B4-BE49-F238E27FC236}">
                    <a16:creationId xmlns:a16="http://schemas.microsoft.com/office/drawing/2014/main" id="{E06BA43C-61B7-4E46-8995-7620316FA69C}"/>
                  </a:ext>
                </a:extLst>
              </p:cNvPr>
              <p:cNvPicPr/>
              <p:nvPr/>
            </p:nvPicPr>
            <p:blipFill>
              <a:blip r:embed="rId312"/>
              <a:stretch>
                <a:fillRect/>
              </a:stretch>
            </p:blipFill>
            <p:spPr>
              <a:xfrm>
                <a:off x="3800023" y="3268588"/>
                <a:ext cx="36000" cy="366840"/>
              </a:xfrm>
              <a:prstGeom prst="rect">
                <a:avLst/>
              </a:prstGeom>
            </p:spPr>
          </p:pic>
        </mc:Fallback>
      </mc:AlternateContent>
      <p:grpSp>
        <p:nvGrpSpPr>
          <p:cNvPr id="327" name="Groupe 326">
            <a:extLst>
              <a:ext uri="{FF2B5EF4-FFF2-40B4-BE49-F238E27FC236}">
                <a16:creationId xmlns:a16="http://schemas.microsoft.com/office/drawing/2014/main" id="{20D82101-1DD4-455C-BD14-34ACC7DE0126}"/>
              </a:ext>
            </a:extLst>
          </p:cNvPr>
          <p:cNvGrpSpPr/>
          <p:nvPr/>
        </p:nvGrpSpPr>
        <p:grpSpPr>
          <a:xfrm>
            <a:off x="4494463" y="3288581"/>
            <a:ext cx="928800" cy="373320"/>
            <a:chOff x="4494463" y="3288581"/>
            <a:chExt cx="928800" cy="373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13">
              <p14:nvContentPartPr>
                <p14:cNvPr id="49" name="Encre 48">
                  <a:extLst>
                    <a:ext uri="{FF2B5EF4-FFF2-40B4-BE49-F238E27FC236}">
                      <a16:creationId xmlns:a16="http://schemas.microsoft.com/office/drawing/2014/main" id="{55BA6F61-EB56-4D4B-8134-7F1F08B1D0ED}"/>
                    </a:ext>
                  </a:extLst>
                </p14:cNvPr>
                <p14:cNvContentPartPr/>
                <p14:nvPr/>
              </p14:nvContentPartPr>
              <p14:xfrm>
                <a:off x="5353063" y="3313421"/>
                <a:ext cx="360" cy="360"/>
              </p14:xfrm>
            </p:contentPart>
          </mc:Choice>
          <mc:Fallback xmlns="">
            <p:pic>
              <p:nvPicPr>
                <p:cNvPr id="49" name="Encre 48">
                  <a:extLst>
                    <a:ext uri="{FF2B5EF4-FFF2-40B4-BE49-F238E27FC236}">
                      <a16:creationId xmlns:a16="http://schemas.microsoft.com/office/drawing/2014/main" id="{55BA6F61-EB56-4D4B-8134-7F1F08B1D0ED}"/>
                    </a:ext>
                  </a:extLst>
                </p:cNvPr>
                <p:cNvPicPr/>
                <p:nvPr/>
              </p:nvPicPr>
              <p:blipFill>
                <a:blip r:embed="rId314"/>
                <a:stretch>
                  <a:fillRect/>
                </a:stretch>
              </p:blipFill>
              <p:spPr>
                <a:xfrm>
                  <a:off x="5335063" y="3295421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5">
              <p14:nvContentPartPr>
                <p14:cNvPr id="50" name="Encre 49">
                  <a:extLst>
                    <a:ext uri="{FF2B5EF4-FFF2-40B4-BE49-F238E27FC236}">
                      <a16:creationId xmlns:a16="http://schemas.microsoft.com/office/drawing/2014/main" id="{89BAE065-975D-4713-9414-F9B06B2A86C2}"/>
                    </a:ext>
                  </a:extLst>
                </p14:cNvPr>
                <p14:cNvContentPartPr/>
                <p14:nvPr/>
              </p14:nvContentPartPr>
              <p14:xfrm>
                <a:off x="5388343" y="3313421"/>
                <a:ext cx="360" cy="360"/>
              </p14:xfrm>
            </p:contentPart>
          </mc:Choice>
          <mc:Fallback xmlns="">
            <p:pic>
              <p:nvPicPr>
                <p:cNvPr id="50" name="Encre 49">
                  <a:extLst>
                    <a:ext uri="{FF2B5EF4-FFF2-40B4-BE49-F238E27FC236}">
                      <a16:creationId xmlns:a16="http://schemas.microsoft.com/office/drawing/2014/main" id="{89BAE065-975D-4713-9414-F9B06B2A86C2}"/>
                    </a:ext>
                  </a:extLst>
                </p:cNvPr>
                <p:cNvPicPr/>
                <p:nvPr/>
              </p:nvPicPr>
              <p:blipFill>
                <a:blip r:embed="rId314"/>
                <a:stretch>
                  <a:fillRect/>
                </a:stretch>
              </p:blipFill>
              <p:spPr>
                <a:xfrm>
                  <a:off x="5370343" y="3295421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6">
              <p14:nvContentPartPr>
                <p14:cNvPr id="51" name="Encre 50">
                  <a:extLst>
                    <a:ext uri="{FF2B5EF4-FFF2-40B4-BE49-F238E27FC236}">
                      <a16:creationId xmlns:a16="http://schemas.microsoft.com/office/drawing/2014/main" id="{9810E727-099B-450B-82B9-0AD1D97CD954}"/>
                    </a:ext>
                  </a:extLst>
                </p14:cNvPr>
                <p14:cNvContentPartPr/>
                <p14:nvPr/>
              </p14:nvContentPartPr>
              <p14:xfrm>
                <a:off x="4494463" y="3313421"/>
                <a:ext cx="893880" cy="360"/>
              </p14:xfrm>
            </p:contentPart>
          </mc:Choice>
          <mc:Fallback xmlns="">
            <p:pic>
              <p:nvPicPr>
                <p:cNvPr id="51" name="Encre 50">
                  <a:extLst>
                    <a:ext uri="{FF2B5EF4-FFF2-40B4-BE49-F238E27FC236}">
                      <a16:creationId xmlns:a16="http://schemas.microsoft.com/office/drawing/2014/main" id="{9810E727-099B-450B-82B9-0AD1D97CD954}"/>
                    </a:ext>
                  </a:extLst>
                </p:cNvPr>
                <p:cNvPicPr/>
                <p:nvPr/>
              </p:nvPicPr>
              <p:blipFill>
                <a:blip r:embed="rId317"/>
                <a:stretch>
                  <a:fillRect/>
                </a:stretch>
              </p:blipFill>
              <p:spPr>
                <a:xfrm>
                  <a:off x="4476463" y="3295421"/>
                  <a:ext cx="92952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8">
              <p14:nvContentPartPr>
                <p14:cNvPr id="326" name="Encre 325">
                  <a:extLst>
                    <a:ext uri="{FF2B5EF4-FFF2-40B4-BE49-F238E27FC236}">
                      <a16:creationId xmlns:a16="http://schemas.microsoft.com/office/drawing/2014/main" id="{E10FAD01-17A0-4425-8867-7FC183130F7A}"/>
                    </a:ext>
                  </a:extLst>
                </p14:cNvPr>
                <p14:cNvContentPartPr/>
                <p14:nvPr/>
              </p14:nvContentPartPr>
              <p14:xfrm>
                <a:off x="5422903" y="3288581"/>
                <a:ext cx="360" cy="373320"/>
              </p14:xfrm>
            </p:contentPart>
          </mc:Choice>
          <mc:Fallback xmlns="">
            <p:pic>
              <p:nvPicPr>
                <p:cNvPr id="326" name="Encre 325">
                  <a:extLst>
                    <a:ext uri="{FF2B5EF4-FFF2-40B4-BE49-F238E27FC236}">
                      <a16:creationId xmlns:a16="http://schemas.microsoft.com/office/drawing/2014/main" id="{E10FAD01-17A0-4425-8867-7FC183130F7A}"/>
                    </a:ext>
                  </a:extLst>
                </p:cNvPr>
                <p:cNvPicPr/>
                <p:nvPr/>
              </p:nvPicPr>
              <p:blipFill>
                <a:blip r:embed="rId319"/>
                <a:stretch>
                  <a:fillRect/>
                </a:stretch>
              </p:blipFill>
              <p:spPr>
                <a:xfrm>
                  <a:off x="5404903" y="3270564"/>
                  <a:ext cx="36000" cy="408994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9" name="Groupe 328">
            <a:extLst>
              <a:ext uri="{FF2B5EF4-FFF2-40B4-BE49-F238E27FC236}">
                <a16:creationId xmlns:a16="http://schemas.microsoft.com/office/drawing/2014/main" id="{07C4DA1F-D600-4D38-B1EF-F469ADF2637A}"/>
              </a:ext>
            </a:extLst>
          </p:cNvPr>
          <p:cNvGrpSpPr/>
          <p:nvPr/>
        </p:nvGrpSpPr>
        <p:grpSpPr>
          <a:xfrm>
            <a:off x="5910366" y="3313148"/>
            <a:ext cx="1075680" cy="327706"/>
            <a:chOff x="5839423" y="3267341"/>
            <a:chExt cx="1075680" cy="397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20">
              <p14:nvContentPartPr>
                <p14:cNvPr id="55" name="Encre 54">
                  <a:extLst>
                    <a:ext uri="{FF2B5EF4-FFF2-40B4-BE49-F238E27FC236}">
                      <a16:creationId xmlns:a16="http://schemas.microsoft.com/office/drawing/2014/main" id="{23B25778-396C-429D-961E-21F9E276ADD1}"/>
                    </a:ext>
                  </a:extLst>
                </p14:cNvPr>
                <p14:cNvContentPartPr/>
                <p14:nvPr/>
              </p14:nvContentPartPr>
              <p14:xfrm>
                <a:off x="6835183" y="3664781"/>
                <a:ext cx="360" cy="360"/>
              </p14:xfrm>
            </p:contentPart>
          </mc:Choice>
          <mc:Fallback xmlns="">
            <p:pic>
              <p:nvPicPr>
                <p:cNvPr id="55" name="Encre 54">
                  <a:extLst>
                    <a:ext uri="{FF2B5EF4-FFF2-40B4-BE49-F238E27FC236}">
                      <a16:creationId xmlns:a16="http://schemas.microsoft.com/office/drawing/2014/main" id="{23B25778-396C-429D-961E-21F9E276ADD1}"/>
                    </a:ext>
                  </a:extLst>
                </p:cNvPr>
                <p:cNvPicPr/>
                <p:nvPr/>
              </p:nvPicPr>
              <p:blipFill>
                <a:blip r:embed="rId314"/>
                <a:stretch>
                  <a:fillRect/>
                </a:stretch>
              </p:blipFill>
              <p:spPr>
                <a:xfrm>
                  <a:off x="6817183" y="3646781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1">
              <p14:nvContentPartPr>
                <p14:cNvPr id="56" name="Encre 55">
                  <a:extLst>
                    <a:ext uri="{FF2B5EF4-FFF2-40B4-BE49-F238E27FC236}">
                      <a16:creationId xmlns:a16="http://schemas.microsoft.com/office/drawing/2014/main" id="{1479F6B0-7AEC-4F36-B208-913A053B9C4C}"/>
                    </a:ext>
                  </a:extLst>
                </p14:cNvPr>
                <p14:cNvContentPartPr/>
                <p14:nvPr/>
              </p14:nvContentPartPr>
              <p14:xfrm>
                <a:off x="5973343" y="3664781"/>
                <a:ext cx="901440" cy="360"/>
              </p14:xfrm>
            </p:contentPart>
          </mc:Choice>
          <mc:Fallback xmlns="">
            <p:pic>
              <p:nvPicPr>
                <p:cNvPr id="56" name="Encre 55">
                  <a:extLst>
                    <a:ext uri="{FF2B5EF4-FFF2-40B4-BE49-F238E27FC236}">
                      <a16:creationId xmlns:a16="http://schemas.microsoft.com/office/drawing/2014/main" id="{1479F6B0-7AEC-4F36-B208-913A053B9C4C}"/>
                    </a:ext>
                  </a:extLst>
                </p:cNvPr>
                <p:cNvPicPr/>
                <p:nvPr/>
              </p:nvPicPr>
              <p:blipFill>
                <a:blip r:embed="rId322"/>
                <a:stretch>
                  <a:fillRect/>
                </a:stretch>
              </p:blipFill>
              <p:spPr>
                <a:xfrm>
                  <a:off x="5955343" y="3646781"/>
                  <a:ext cx="93708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3">
              <p14:nvContentPartPr>
                <p14:cNvPr id="58" name="Encre 57">
                  <a:extLst>
                    <a:ext uri="{FF2B5EF4-FFF2-40B4-BE49-F238E27FC236}">
                      <a16:creationId xmlns:a16="http://schemas.microsoft.com/office/drawing/2014/main" id="{35F900A0-4CFD-4281-B5A1-D2AD183F7822}"/>
                    </a:ext>
                  </a:extLst>
                </p14:cNvPr>
                <p14:cNvContentPartPr/>
                <p14:nvPr/>
              </p14:nvContentPartPr>
              <p14:xfrm>
                <a:off x="5839423" y="3664781"/>
                <a:ext cx="686880" cy="360"/>
              </p14:xfrm>
            </p:contentPart>
          </mc:Choice>
          <mc:Fallback xmlns="">
            <p:pic>
              <p:nvPicPr>
                <p:cNvPr id="58" name="Encre 57">
                  <a:extLst>
                    <a:ext uri="{FF2B5EF4-FFF2-40B4-BE49-F238E27FC236}">
                      <a16:creationId xmlns:a16="http://schemas.microsoft.com/office/drawing/2014/main" id="{35F900A0-4CFD-4281-B5A1-D2AD183F7822}"/>
                    </a:ext>
                  </a:extLst>
                </p:cNvPr>
                <p:cNvPicPr/>
                <p:nvPr/>
              </p:nvPicPr>
              <p:blipFill>
                <a:blip r:embed="rId324"/>
                <a:stretch>
                  <a:fillRect/>
                </a:stretch>
              </p:blipFill>
              <p:spPr>
                <a:xfrm>
                  <a:off x="5821423" y="3646781"/>
                  <a:ext cx="72252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5">
              <p14:nvContentPartPr>
                <p14:cNvPr id="328" name="Encre 327">
                  <a:extLst>
                    <a:ext uri="{FF2B5EF4-FFF2-40B4-BE49-F238E27FC236}">
                      <a16:creationId xmlns:a16="http://schemas.microsoft.com/office/drawing/2014/main" id="{AAABD37B-F9E6-46F8-8FA5-20841702A905}"/>
                    </a:ext>
                  </a:extLst>
                </p14:cNvPr>
                <p14:cNvContentPartPr/>
                <p14:nvPr/>
              </p14:nvContentPartPr>
              <p14:xfrm>
                <a:off x="6914743" y="3267341"/>
                <a:ext cx="360" cy="356040"/>
              </p14:xfrm>
            </p:contentPart>
          </mc:Choice>
          <mc:Fallback xmlns="">
            <p:pic>
              <p:nvPicPr>
                <p:cNvPr id="328" name="Encre 327">
                  <a:extLst>
                    <a:ext uri="{FF2B5EF4-FFF2-40B4-BE49-F238E27FC236}">
                      <a16:creationId xmlns:a16="http://schemas.microsoft.com/office/drawing/2014/main" id="{AAABD37B-F9E6-46F8-8FA5-20841702A905}"/>
                    </a:ext>
                  </a:extLst>
                </p:cNvPr>
                <p:cNvPicPr/>
                <p:nvPr/>
              </p:nvPicPr>
              <p:blipFill>
                <a:blip r:embed="rId326"/>
                <a:stretch>
                  <a:fillRect/>
                </a:stretch>
              </p:blipFill>
              <p:spPr>
                <a:xfrm>
                  <a:off x="6896743" y="3245498"/>
                  <a:ext cx="36000" cy="399289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27">
            <p14:nvContentPartPr>
              <p14:cNvPr id="330" name="Encre 329">
                <a:extLst>
                  <a:ext uri="{FF2B5EF4-FFF2-40B4-BE49-F238E27FC236}">
                    <a16:creationId xmlns:a16="http://schemas.microsoft.com/office/drawing/2014/main" id="{1A3B2FF3-2AC2-4DAE-AF53-C6534147397A}"/>
                  </a:ext>
                </a:extLst>
              </p14:cNvPr>
              <p14:cNvContentPartPr/>
              <p14:nvPr/>
            </p14:nvContentPartPr>
            <p14:xfrm>
              <a:off x="7782586" y="3334301"/>
              <a:ext cx="360" cy="236520"/>
            </p14:xfrm>
          </p:contentPart>
        </mc:Choice>
        <mc:Fallback xmlns="">
          <p:pic>
            <p:nvPicPr>
              <p:cNvPr id="330" name="Encre 329">
                <a:extLst>
                  <a:ext uri="{FF2B5EF4-FFF2-40B4-BE49-F238E27FC236}">
                    <a16:creationId xmlns:a16="http://schemas.microsoft.com/office/drawing/2014/main" id="{1A3B2FF3-2AC2-4DAE-AF53-C6534147397A}"/>
                  </a:ext>
                </a:extLst>
              </p:cNvPr>
              <p:cNvPicPr/>
              <p:nvPr/>
            </p:nvPicPr>
            <p:blipFill>
              <a:blip r:embed="rId328"/>
              <a:stretch>
                <a:fillRect/>
              </a:stretch>
            </p:blipFill>
            <p:spPr>
              <a:xfrm>
                <a:off x="7764586" y="3316274"/>
                <a:ext cx="36000" cy="27221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9">
            <p14:nvContentPartPr>
              <p14:cNvPr id="13" name="Encre 12">
                <a:extLst>
                  <a:ext uri="{FF2B5EF4-FFF2-40B4-BE49-F238E27FC236}">
                    <a16:creationId xmlns:a16="http://schemas.microsoft.com/office/drawing/2014/main" id="{F0DEED9D-3D33-49C1-88F9-FE7018000EE3}"/>
                  </a:ext>
                </a:extLst>
              </p14:cNvPr>
              <p14:cNvContentPartPr/>
              <p14:nvPr/>
            </p14:nvContentPartPr>
            <p14:xfrm>
              <a:off x="5797303" y="2571927"/>
              <a:ext cx="10800" cy="360"/>
            </p14:xfrm>
          </p:contentPart>
        </mc:Choice>
        <mc:Fallback xmlns="">
          <p:pic>
            <p:nvPicPr>
              <p:cNvPr id="13" name="Encre 12">
                <a:extLst>
                  <a:ext uri="{FF2B5EF4-FFF2-40B4-BE49-F238E27FC236}">
                    <a16:creationId xmlns:a16="http://schemas.microsoft.com/office/drawing/2014/main" id="{F0DEED9D-3D33-49C1-88F9-FE7018000EE3}"/>
                  </a:ext>
                </a:extLst>
              </p:cNvPr>
              <p:cNvPicPr/>
              <p:nvPr/>
            </p:nvPicPr>
            <p:blipFill>
              <a:blip r:embed="rId330"/>
              <a:stretch>
                <a:fillRect/>
              </a:stretch>
            </p:blipFill>
            <p:spPr>
              <a:xfrm>
                <a:off x="5779663" y="2554287"/>
                <a:ext cx="4644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1">
            <p14:nvContentPartPr>
              <p14:cNvPr id="357" name="Encre 356">
                <a:extLst>
                  <a:ext uri="{FF2B5EF4-FFF2-40B4-BE49-F238E27FC236}">
                    <a16:creationId xmlns:a16="http://schemas.microsoft.com/office/drawing/2014/main" id="{B1311AB7-BFA6-4F45-9BAB-A2C87E567DD5}"/>
                  </a:ext>
                </a:extLst>
              </p14:cNvPr>
              <p14:cNvContentPartPr/>
              <p14:nvPr/>
            </p14:nvContentPartPr>
            <p14:xfrm>
              <a:off x="5777503" y="2571927"/>
              <a:ext cx="390240" cy="360"/>
            </p14:xfrm>
          </p:contentPart>
        </mc:Choice>
        <mc:Fallback xmlns="">
          <p:pic>
            <p:nvPicPr>
              <p:cNvPr id="357" name="Encre 356">
                <a:extLst>
                  <a:ext uri="{FF2B5EF4-FFF2-40B4-BE49-F238E27FC236}">
                    <a16:creationId xmlns:a16="http://schemas.microsoft.com/office/drawing/2014/main" id="{B1311AB7-BFA6-4F45-9BAB-A2C87E567DD5}"/>
                  </a:ext>
                </a:extLst>
              </p:cNvPr>
              <p:cNvPicPr/>
              <p:nvPr/>
            </p:nvPicPr>
            <p:blipFill>
              <a:blip r:embed="rId332"/>
              <a:stretch>
                <a:fillRect/>
              </a:stretch>
            </p:blipFill>
            <p:spPr>
              <a:xfrm>
                <a:off x="5759863" y="2554287"/>
                <a:ext cx="42588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3">
            <p14:nvContentPartPr>
              <p14:cNvPr id="356" name="Encre 355">
                <a:extLst>
                  <a:ext uri="{FF2B5EF4-FFF2-40B4-BE49-F238E27FC236}">
                    <a16:creationId xmlns:a16="http://schemas.microsoft.com/office/drawing/2014/main" id="{8296ED2A-C470-44BB-9BCD-E4E0060F12A5}"/>
                  </a:ext>
                </a:extLst>
              </p14:cNvPr>
              <p14:cNvContentPartPr/>
              <p14:nvPr/>
            </p14:nvContentPartPr>
            <p14:xfrm>
              <a:off x="4976143" y="2959287"/>
              <a:ext cx="463680" cy="360"/>
            </p14:xfrm>
          </p:contentPart>
        </mc:Choice>
        <mc:Fallback xmlns="">
          <p:pic>
            <p:nvPicPr>
              <p:cNvPr id="356" name="Encre 355">
                <a:extLst>
                  <a:ext uri="{FF2B5EF4-FFF2-40B4-BE49-F238E27FC236}">
                    <a16:creationId xmlns:a16="http://schemas.microsoft.com/office/drawing/2014/main" id="{8296ED2A-C470-44BB-9BCD-E4E0060F12A5}"/>
                  </a:ext>
                </a:extLst>
              </p:cNvPr>
              <p:cNvPicPr/>
              <p:nvPr/>
            </p:nvPicPr>
            <p:blipFill>
              <a:blip r:embed="rId334"/>
              <a:stretch>
                <a:fillRect/>
              </a:stretch>
            </p:blipFill>
            <p:spPr>
              <a:xfrm>
                <a:off x="4958143" y="2941287"/>
                <a:ext cx="49932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5">
            <p14:nvContentPartPr>
              <p14:cNvPr id="354" name="Encre 353">
                <a:extLst>
                  <a:ext uri="{FF2B5EF4-FFF2-40B4-BE49-F238E27FC236}">
                    <a16:creationId xmlns:a16="http://schemas.microsoft.com/office/drawing/2014/main" id="{AE65DBEA-B4C4-4095-880F-384EDB6CABB5}"/>
                  </a:ext>
                </a:extLst>
              </p14:cNvPr>
              <p14:cNvContentPartPr/>
              <p14:nvPr/>
            </p14:nvContentPartPr>
            <p14:xfrm>
              <a:off x="3138343" y="2571927"/>
              <a:ext cx="1472040" cy="360"/>
            </p14:xfrm>
          </p:contentPart>
        </mc:Choice>
        <mc:Fallback xmlns="">
          <p:pic>
            <p:nvPicPr>
              <p:cNvPr id="354" name="Encre 353">
                <a:extLst>
                  <a:ext uri="{FF2B5EF4-FFF2-40B4-BE49-F238E27FC236}">
                    <a16:creationId xmlns:a16="http://schemas.microsoft.com/office/drawing/2014/main" id="{AE65DBEA-B4C4-4095-880F-384EDB6CABB5}"/>
                  </a:ext>
                </a:extLst>
              </p:cNvPr>
              <p:cNvPicPr/>
              <p:nvPr/>
            </p:nvPicPr>
            <p:blipFill>
              <a:blip r:embed="rId336"/>
              <a:stretch>
                <a:fillRect/>
              </a:stretch>
            </p:blipFill>
            <p:spPr>
              <a:xfrm>
                <a:off x="3120703" y="2554287"/>
                <a:ext cx="150768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7">
            <p14:nvContentPartPr>
              <p14:cNvPr id="353" name="Encre 352">
                <a:extLst>
                  <a:ext uri="{FF2B5EF4-FFF2-40B4-BE49-F238E27FC236}">
                    <a16:creationId xmlns:a16="http://schemas.microsoft.com/office/drawing/2014/main" id="{1D38085A-1745-426C-BFE7-1793D776D15A}"/>
                  </a:ext>
                </a:extLst>
              </p14:cNvPr>
              <p14:cNvContentPartPr/>
              <p14:nvPr/>
            </p14:nvContentPartPr>
            <p14:xfrm>
              <a:off x="4638823" y="2723766"/>
              <a:ext cx="360" cy="230400"/>
            </p14:xfrm>
          </p:contentPart>
        </mc:Choice>
        <mc:Fallback xmlns="">
          <p:pic>
            <p:nvPicPr>
              <p:cNvPr id="353" name="Encre 352">
                <a:extLst>
                  <a:ext uri="{FF2B5EF4-FFF2-40B4-BE49-F238E27FC236}">
                    <a16:creationId xmlns:a16="http://schemas.microsoft.com/office/drawing/2014/main" id="{1D38085A-1745-426C-BFE7-1793D776D15A}"/>
                  </a:ext>
                </a:extLst>
              </p:cNvPr>
              <p:cNvPicPr/>
              <p:nvPr/>
            </p:nvPicPr>
            <p:blipFill>
              <a:blip r:embed="rId338"/>
              <a:stretch>
                <a:fillRect/>
              </a:stretch>
            </p:blipFill>
            <p:spPr>
              <a:xfrm>
                <a:off x="4620823" y="2706126"/>
                <a:ext cx="36000" cy="26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9">
            <p14:nvContentPartPr>
              <p14:cNvPr id="366" name="Encre 365">
                <a:extLst>
                  <a:ext uri="{FF2B5EF4-FFF2-40B4-BE49-F238E27FC236}">
                    <a16:creationId xmlns:a16="http://schemas.microsoft.com/office/drawing/2014/main" id="{17428FE6-7EF0-408D-93ED-931265F746A8}"/>
                  </a:ext>
                </a:extLst>
              </p14:cNvPr>
              <p14:cNvContentPartPr/>
              <p14:nvPr/>
            </p14:nvContentPartPr>
            <p14:xfrm>
              <a:off x="8576503" y="2598654"/>
              <a:ext cx="360" cy="371160"/>
            </p14:xfrm>
          </p:contentPart>
        </mc:Choice>
        <mc:Fallback xmlns="">
          <p:pic>
            <p:nvPicPr>
              <p:cNvPr id="366" name="Encre 365">
                <a:extLst>
                  <a:ext uri="{FF2B5EF4-FFF2-40B4-BE49-F238E27FC236}">
                    <a16:creationId xmlns:a16="http://schemas.microsoft.com/office/drawing/2014/main" id="{17428FE6-7EF0-408D-93ED-931265F746A8}"/>
                  </a:ext>
                </a:extLst>
              </p:cNvPr>
              <p:cNvPicPr/>
              <p:nvPr/>
            </p:nvPicPr>
            <p:blipFill>
              <a:blip r:embed="rId340"/>
              <a:stretch>
                <a:fillRect/>
              </a:stretch>
            </p:blipFill>
            <p:spPr>
              <a:xfrm>
                <a:off x="8558863" y="2581014"/>
                <a:ext cx="36000" cy="406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1">
            <p14:nvContentPartPr>
              <p14:cNvPr id="367" name="Encre 366">
                <a:extLst>
                  <a:ext uri="{FF2B5EF4-FFF2-40B4-BE49-F238E27FC236}">
                    <a16:creationId xmlns:a16="http://schemas.microsoft.com/office/drawing/2014/main" id="{284640B7-1987-4BCE-9A7C-8DD6C63C1A90}"/>
                  </a:ext>
                </a:extLst>
              </p14:cNvPr>
              <p14:cNvContentPartPr/>
              <p14:nvPr/>
            </p14:nvContentPartPr>
            <p14:xfrm>
              <a:off x="7007263" y="2585694"/>
              <a:ext cx="360" cy="388800"/>
            </p14:xfrm>
          </p:contentPart>
        </mc:Choice>
        <mc:Fallback xmlns="">
          <p:pic>
            <p:nvPicPr>
              <p:cNvPr id="367" name="Encre 366">
                <a:extLst>
                  <a:ext uri="{FF2B5EF4-FFF2-40B4-BE49-F238E27FC236}">
                    <a16:creationId xmlns:a16="http://schemas.microsoft.com/office/drawing/2014/main" id="{284640B7-1987-4BCE-9A7C-8DD6C63C1A90}"/>
                  </a:ext>
                </a:extLst>
              </p:cNvPr>
              <p:cNvPicPr/>
              <p:nvPr/>
            </p:nvPicPr>
            <p:blipFill>
              <a:blip r:embed="rId342"/>
              <a:stretch>
                <a:fillRect/>
              </a:stretch>
            </p:blipFill>
            <p:spPr>
              <a:xfrm>
                <a:off x="6989623" y="2568054"/>
                <a:ext cx="36000" cy="42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3">
            <p14:nvContentPartPr>
              <p14:cNvPr id="378" name="Encre 377">
                <a:extLst>
                  <a:ext uri="{FF2B5EF4-FFF2-40B4-BE49-F238E27FC236}">
                    <a16:creationId xmlns:a16="http://schemas.microsoft.com/office/drawing/2014/main" id="{00BB9311-1798-41C1-93D0-42C3537FEC4B}"/>
                  </a:ext>
                </a:extLst>
              </p14:cNvPr>
              <p14:cNvContentPartPr/>
              <p14:nvPr/>
            </p14:nvContentPartPr>
            <p14:xfrm>
              <a:off x="2661343" y="2567694"/>
              <a:ext cx="360" cy="14400"/>
            </p14:xfrm>
          </p:contentPart>
        </mc:Choice>
        <mc:Fallback xmlns="">
          <p:pic>
            <p:nvPicPr>
              <p:cNvPr id="378" name="Encre 377">
                <a:extLst>
                  <a:ext uri="{FF2B5EF4-FFF2-40B4-BE49-F238E27FC236}">
                    <a16:creationId xmlns:a16="http://schemas.microsoft.com/office/drawing/2014/main" id="{00BB9311-1798-41C1-93D0-42C3537FEC4B}"/>
                  </a:ext>
                </a:extLst>
              </p:cNvPr>
              <p:cNvPicPr/>
              <p:nvPr/>
            </p:nvPicPr>
            <p:blipFill>
              <a:blip r:embed="rId344"/>
              <a:stretch>
                <a:fillRect/>
              </a:stretch>
            </p:blipFill>
            <p:spPr>
              <a:xfrm>
                <a:off x="2643343" y="2550054"/>
                <a:ext cx="36000" cy="50040"/>
              </a:xfrm>
              <a:prstGeom prst="rect">
                <a:avLst/>
              </a:prstGeom>
            </p:spPr>
          </p:pic>
        </mc:Fallback>
      </mc:AlternateContent>
      <p:grpSp>
        <p:nvGrpSpPr>
          <p:cNvPr id="383" name="Groupe 382">
            <a:extLst>
              <a:ext uri="{FF2B5EF4-FFF2-40B4-BE49-F238E27FC236}">
                <a16:creationId xmlns:a16="http://schemas.microsoft.com/office/drawing/2014/main" id="{18FED9BA-8BA6-49AC-BA67-AD4258A413FA}"/>
              </a:ext>
            </a:extLst>
          </p:cNvPr>
          <p:cNvGrpSpPr/>
          <p:nvPr/>
        </p:nvGrpSpPr>
        <p:grpSpPr>
          <a:xfrm>
            <a:off x="2224663" y="2571927"/>
            <a:ext cx="1157400" cy="12997"/>
            <a:chOff x="2224663" y="2571927"/>
            <a:chExt cx="1157400" cy="12997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45">
              <p14:nvContentPartPr>
                <p14:cNvPr id="20" name="Encre 19">
                  <a:extLst>
                    <a:ext uri="{FF2B5EF4-FFF2-40B4-BE49-F238E27FC236}">
                      <a16:creationId xmlns:a16="http://schemas.microsoft.com/office/drawing/2014/main" id="{D4541429-EA86-4841-A782-0EE278E7EB6B}"/>
                    </a:ext>
                  </a:extLst>
                </p14:cNvPr>
                <p14:cNvContentPartPr/>
                <p14:nvPr/>
              </p14:nvContentPartPr>
              <p14:xfrm>
                <a:off x="2960143" y="2571927"/>
                <a:ext cx="20880" cy="360"/>
              </p14:xfrm>
            </p:contentPart>
          </mc:Choice>
          <mc:Fallback xmlns="">
            <p:pic>
              <p:nvPicPr>
                <p:cNvPr id="20" name="Encre 19">
                  <a:extLst>
                    <a:ext uri="{FF2B5EF4-FFF2-40B4-BE49-F238E27FC236}">
                      <a16:creationId xmlns:a16="http://schemas.microsoft.com/office/drawing/2014/main" id="{D4541429-EA86-4841-A782-0EE278E7EB6B}"/>
                    </a:ext>
                  </a:extLst>
                </p:cNvPr>
                <p:cNvPicPr/>
                <p:nvPr/>
              </p:nvPicPr>
              <p:blipFill>
                <a:blip r:embed="rId346"/>
                <a:stretch>
                  <a:fillRect/>
                </a:stretch>
              </p:blipFill>
              <p:spPr>
                <a:xfrm>
                  <a:off x="2942143" y="2554287"/>
                  <a:ext cx="5652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7">
              <p14:nvContentPartPr>
                <p14:cNvPr id="21" name="Encre 20">
                  <a:extLst>
                    <a:ext uri="{FF2B5EF4-FFF2-40B4-BE49-F238E27FC236}">
                      <a16:creationId xmlns:a16="http://schemas.microsoft.com/office/drawing/2014/main" id="{EC2D7EFB-525B-47B4-A994-A55F8722F16A}"/>
                    </a:ext>
                  </a:extLst>
                </p14:cNvPr>
                <p14:cNvContentPartPr/>
                <p14:nvPr/>
              </p14:nvContentPartPr>
              <p14:xfrm>
                <a:off x="2730463" y="2571927"/>
                <a:ext cx="651600" cy="360"/>
              </p14:xfrm>
            </p:contentPart>
          </mc:Choice>
          <mc:Fallback xmlns="">
            <p:pic>
              <p:nvPicPr>
                <p:cNvPr id="21" name="Encre 20">
                  <a:extLst>
                    <a:ext uri="{FF2B5EF4-FFF2-40B4-BE49-F238E27FC236}">
                      <a16:creationId xmlns:a16="http://schemas.microsoft.com/office/drawing/2014/main" id="{EC2D7EFB-525B-47B4-A994-A55F8722F16A}"/>
                    </a:ext>
                  </a:extLst>
                </p:cNvPr>
                <p:cNvPicPr/>
                <p:nvPr/>
              </p:nvPicPr>
              <p:blipFill>
                <a:blip r:embed="rId348"/>
                <a:stretch>
                  <a:fillRect/>
                </a:stretch>
              </p:blipFill>
              <p:spPr>
                <a:xfrm>
                  <a:off x="2712463" y="2554287"/>
                  <a:ext cx="68724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9">
              <p14:nvContentPartPr>
                <p14:cNvPr id="381" name="Encre 380">
                  <a:extLst>
                    <a:ext uri="{FF2B5EF4-FFF2-40B4-BE49-F238E27FC236}">
                      <a16:creationId xmlns:a16="http://schemas.microsoft.com/office/drawing/2014/main" id="{B9A39F10-1003-4A23-842B-6FE336643A01}"/>
                    </a:ext>
                  </a:extLst>
                </p14:cNvPr>
                <p14:cNvContentPartPr/>
                <p14:nvPr/>
              </p14:nvContentPartPr>
              <p14:xfrm>
                <a:off x="2246623" y="2584564"/>
                <a:ext cx="360" cy="360"/>
              </p14:xfrm>
            </p:contentPart>
          </mc:Choice>
          <mc:Fallback xmlns="">
            <p:pic>
              <p:nvPicPr>
                <p:cNvPr id="381" name="Encre 380">
                  <a:extLst>
                    <a:ext uri="{FF2B5EF4-FFF2-40B4-BE49-F238E27FC236}">
                      <a16:creationId xmlns:a16="http://schemas.microsoft.com/office/drawing/2014/main" id="{B9A39F10-1003-4A23-842B-6FE336643A01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228623" y="2566924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0">
              <p14:nvContentPartPr>
                <p14:cNvPr id="382" name="Encre 381">
                  <a:extLst>
                    <a:ext uri="{FF2B5EF4-FFF2-40B4-BE49-F238E27FC236}">
                      <a16:creationId xmlns:a16="http://schemas.microsoft.com/office/drawing/2014/main" id="{092339D9-53B7-4CAD-98F4-11A10CCCCF02}"/>
                    </a:ext>
                  </a:extLst>
                </p14:cNvPr>
                <p14:cNvContentPartPr/>
                <p14:nvPr/>
              </p14:nvContentPartPr>
              <p14:xfrm>
                <a:off x="2224663" y="2584564"/>
                <a:ext cx="565200" cy="360"/>
              </p14:xfrm>
            </p:contentPart>
          </mc:Choice>
          <mc:Fallback xmlns="">
            <p:pic>
              <p:nvPicPr>
                <p:cNvPr id="382" name="Encre 381">
                  <a:extLst>
                    <a:ext uri="{FF2B5EF4-FFF2-40B4-BE49-F238E27FC236}">
                      <a16:creationId xmlns:a16="http://schemas.microsoft.com/office/drawing/2014/main" id="{092339D9-53B7-4CAD-98F4-11A10CCCCF02}"/>
                    </a:ext>
                  </a:extLst>
                </p:cNvPr>
                <p:cNvPicPr/>
                <p:nvPr/>
              </p:nvPicPr>
              <p:blipFill>
                <a:blip r:embed="rId351"/>
                <a:stretch>
                  <a:fillRect/>
                </a:stretch>
              </p:blipFill>
              <p:spPr>
                <a:xfrm>
                  <a:off x="2206663" y="2566924"/>
                  <a:ext cx="600840" cy="36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52">
            <p14:nvContentPartPr>
              <p14:cNvPr id="388" name="Encre 387">
                <a:extLst>
                  <a:ext uri="{FF2B5EF4-FFF2-40B4-BE49-F238E27FC236}">
                    <a16:creationId xmlns:a16="http://schemas.microsoft.com/office/drawing/2014/main" id="{1242C70F-83B2-4963-BDBE-DFF386B5BC5A}"/>
                  </a:ext>
                </a:extLst>
              </p14:cNvPr>
              <p14:cNvContentPartPr/>
              <p14:nvPr/>
            </p14:nvContentPartPr>
            <p14:xfrm>
              <a:off x="6948223" y="2584564"/>
              <a:ext cx="1602720" cy="360"/>
            </p14:xfrm>
          </p:contentPart>
        </mc:Choice>
        <mc:Fallback xmlns="">
          <p:pic>
            <p:nvPicPr>
              <p:cNvPr id="388" name="Encre 387">
                <a:extLst>
                  <a:ext uri="{FF2B5EF4-FFF2-40B4-BE49-F238E27FC236}">
                    <a16:creationId xmlns:a16="http://schemas.microsoft.com/office/drawing/2014/main" id="{1242C70F-83B2-4963-BDBE-DFF386B5BC5A}"/>
                  </a:ext>
                </a:extLst>
              </p:cNvPr>
              <p:cNvPicPr/>
              <p:nvPr/>
            </p:nvPicPr>
            <p:blipFill>
              <a:blip r:embed="rId353"/>
              <a:stretch>
                <a:fillRect/>
              </a:stretch>
            </p:blipFill>
            <p:spPr>
              <a:xfrm>
                <a:off x="6930223" y="2566924"/>
                <a:ext cx="163836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4">
            <p14:nvContentPartPr>
              <p14:cNvPr id="389" name="Encre 388">
                <a:extLst>
                  <a:ext uri="{FF2B5EF4-FFF2-40B4-BE49-F238E27FC236}">
                    <a16:creationId xmlns:a16="http://schemas.microsoft.com/office/drawing/2014/main" id="{C93B85F5-E52E-4478-9864-7152E3C0B5E4}"/>
                  </a:ext>
                </a:extLst>
              </p14:cNvPr>
              <p14:cNvContentPartPr/>
              <p14:nvPr/>
            </p14:nvContentPartPr>
            <p14:xfrm>
              <a:off x="2028463" y="2978404"/>
              <a:ext cx="221760" cy="360"/>
            </p14:xfrm>
          </p:contentPart>
        </mc:Choice>
        <mc:Fallback xmlns="">
          <p:pic>
            <p:nvPicPr>
              <p:cNvPr id="389" name="Encre 388">
                <a:extLst>
                  <a:ext uri="{FF2B5EF4-FFF2-40B4-BE49-F238E27FC236}">
                    <a16:creationId xmlns:a16="http://schemas.microsoft.com/office/drawing/2014/main" id="{C93B85F5-E52E-4478-9864-7152E3C0B5E4}"/>
                  </a:ext>
                </a:extLst>
              </p:cNvPr>
              <p:cNvPicPr/>
              <p:nvPr/>
            </p:nvPicPr>
            <p:blipFill>
              <a:blip r:embed="rId355"/>
              <a:stretch>
                <a:fillRect/>
              </a:stretch>
            </p:blipFill>
            <p:spPr>
              <a:xfrm>
                <a:off x="2010463" y="2960764"/>
                <a:ext cx="257400" cy="36000"/>
              </a:xfrm>
              <a:prstGeom prst="rect">
                <a:avLst/>
              </a:prstGeom>
            </p:spPr>
          </p:pic>
        </mc:Fallback>
      </mc:AlternateContent>
      <p:grpSp>
        <p:nvGrpSpPr>
          <p:cNvPr id="391" name="Groupe 390">
            <a:extLst>
              <a:ext uri="{FF2B5EF4-FFF2-40B4-BE49-F238E27FC236}">
                <a16:creationId xmlns:a16="http://schemas.microsoft.com/office/drawing/2014/main" id="{64467450-7470-4EEC-8531-4D7C250636C4}"/>
              </a:ext>
            </a:extLst>
          </p:cNvPr>
          <p:cNvGrpSpPr/>
          <p:nvPr/>
        </p:nvGrpSpPr>
        <p:grpSpPr>
          <a:xfrm>
            <a:off x="4640983" y="2543934"/>
            <a:ext cx="1152000" cy="434830"/>
            <a:chOff x="4640983" y="2543934"/>
            <a:chExt cx="1152000" cy="43483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56">
              <p14:nvContentPartPr>
                <p14:cNvPr id="373" name="Encre 372">
                  <a:extLst>
                    <a:ext uri="{FF2B5EF4-FFF2-40B4-BE49-F238E27FC236}">
                      <a16:creationId xmlns:a16="http://schemas.microsoft.com/office/drawing/2014/main" id="{B836400C-1585-4BB4-8D43-175895624EB1}"/>
                    </a:ext>
                  </a:extLst>
                </p14:cNvPr>
                <p14:cNvContentPartPr/>
                <p14:nvPr/>
              </p14:nvContentPartPr>
              <p14:xfrm>
                <a:off x="5407063" y="2543934"/>
                <a:ext cx="360" cy="244440"/>
              </p14:xfrm>
            </p:contentPart>
          </mc:Choice>
          <mc:Fallback xmlns="">
            <p:pic>
              <p:nvPicPr>
                <p:cNvPr id="373" name="Encre 372">
                  <a:extLst>
                    <a:ext uri="{FF2B5EF4-FFF2-40B4-BE49-F238E27FC236}">
                      <a16:creationId xmlns:a16="http://schemas.microsoft.com/office/drawing/2014/main" id="{B836400C-1585-4BB4-8D43-175895624EB1}"/>
                    </a:ext>
                  </a:extLst>
                </p:cNvPr>
                <p:cNvPicPr/>
                <p:nvPr/>
              </p:nvPicPr>
              <p:blipFill>
                <a:blip r:embed="rId357"/>
                <a:stretch>
                  <a:fillRect/>
                </a:stretch>
              </p:blipFill>
              <p:spPr>
                <a:xfrm>
                  <a:off x="5389063" y="2526294"/>
                  <a:ext cx="36000" cy="28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8">
              <p14:nvContentPartPr>
                <p14:cNvPr id="374" name="Encre 373">
                  <a:extLst>
                    <a:ext uri="{FF2B5EF4-FFF2-40B4-BE49-F238E27FC236}">
                      <a16:creationId xmlns:a16="http://schemas.microsoft.com/office/drawing/2014/main" id="{0F3C8F03-DD72-43EC-99A8-D12543D98228}"/>
                    </a:ext>
                  </a:extLst>
                </p14:cNvPr>
                <p14:cNvContentPartPr/>
                <p14:nvPr/>
              </p14:nvContentPartPr>
              <p14:xfrm>
                <a:off x="5407063" y="2947134"/>
                <a:ext cx="360" cy="12240"/>
              </p14:xfrm>
            </p:contentPart>
          </mc:Choice>
          <mc:Fallback xmlns="">
            <p:pic>
              <p:nvPicPr>
                <p:cNvPr id="374" name="Encre 373">
                  <a:extLst>
                    <a:ext uri="{FF2B5EF4-FFF2-40B4-BE49-F238E27FC236}">
                      <a16:creationId xmlns:a16="http://schemas.microsoft.com/office/drawing/2014/main" id="{0F3C8F03-DD72-43EC-99A8-D12543D98228}"/>
                    </a:ext>
                  </a:extLst>
                </p:cNvPr>
                <p:cNvPicPr/>
                <p:nvPr/>
              </p:nvPicPr>
              <p:blipFill>
                <a:blip r:embed="rId359"/>
                <a:stretch>
                  <a:fillRect/>
                </a:stretch>
              </p:blipFill>
              <p:spPr>
                <a:xfrm>
                  <a:off x="5389063" y="2929134"/>
                  <a:ext cx="36000" cy="4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0">
              <p14:nvContentPartPr>
                <p14:cNvPr id="375" name="Encre 374">
                  <a:extLst>
                    <a:ext uri="{FF2B5EF4-FFF2-40B4-BE49-F238E27FC236}">
                      <a16:creationId xmlns:a16="http://schemas.microsoft.com/office/drawing/2014/main" id="{71AF4121-FC5E-404A-8D98-1981CFD3E026}"/>
                    </a:ext>
                  </a:extLst>
                </p14:cNvPr>
                <p14:cNvContentPartPr/>
                <p14:nvPr/>
              </p14:nvContentPartPr>
              <p14:xfrm>
                <a:off x="5407063" y="2901414"/>
                <a:ext cx="360" cy="10800"/>
              </p14:xfrm>
            </p:contentPart>
          </mc:Choice>
          <mc:Fallback xmlns="">
            <p:pic>
              <p:nvPicPr>
                <p:cNvPr id="375" name="Encre 374">
                  <a:extLst>
                    <a:ext uri="{FF2B5EF4-FFF2-40B4-BE49-F238E27FC236}">
                      <a16:creationId xmlns:a16="http://schemas.microsoft.com/office/drawing/2014/main" id="{71AF4121-FC5E-404A-8D98-1981CFD3E026}"/>
                    </a:ext>
                  </a:extLst>
                </p:cNvPr>
                <p:cNvPicPr/>
                <p:nvPr/>
              </p:nvPicPr>
              <p:blipFill>
                <a:blip r:embed="rId344"/>
                <a:stretch>
                  <a:fillRect/>
                </a:stretch>
              </p:blipFill>
              <p:spPr>
                <a:xfrm>
                  <a:off x="5389063" y="2883414"/>
                  <a:ext cx="3600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1">
              <p14:nvContentPartPr>
                <p14:cNvPr id="376" name="Encre 375">
                  <a:extLst>
                    <a:ext uri="{FF2B5EF4-FFF2-40B4-BE49-F238E27FC236}">
                      <a16:creationId xmlns:a16="http://schemas.microsoft.com/office/drawing/2014/main" id="{866F777D-E361-4DF3-8E45-BE2013C3CDFE}"/>
                    </a:ext>
                  </a:extLst>
                </p14:cNvPr>
                <p14:cNvContentPartPr/>
                <p14:nvPr/>
              </p14:nvContentPartPr>
              <p14:xfrm>
                <a:off x="5407063" y="2719974"/>
                <a:ext cx="360" cy="165960"/>
              </p14:xfrm>
            </p:contentPart>
          </mc:Choice>
          <mc:Fallback xmlns="">
            <p:pic>
              <p:nvPicPr>
                <p:cNvPr id="376" name="Encre 375">
                  <a:extLst>
                    <a:ext uri="{FF2B5EF4-FFF2-40B4-BE49-F238E27FC236}">
                      <a16:creationId xmlns:a16="http://schemas.microsoft.com/office/drawing/2014/main" id="{866F777D-E361-4DF3-8E45-BE2013C3CDFE}"/>
                    </a:ext>
                  </a:extLst>
                </p:cNvPr>
                <p:cNvPicPr/>
                <p:nvPr/>
              </p:nvPicPr>
              <p:blipFill>
                <a:blip r:embed="rId362"/>
                <a:stretch>
                  <a:fillRect/>
                </a:stretch>
              </p:blipFill>
              <p:spPr>
                <a:xfrm>
                  <a:off x="5389063" y="2701974"/>
                  <a:ext cx="36000" cy="20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3">
              <p14:nvContentPartPr>
                <p14:cNvPr id="384" name="Encre 383">
                  <a:extLst>
                    <a:ext uri="{FF2B5EF4-FFF2-40B4-BE49-F238E27FC236}">
                      <a16:creationId xmlns:a16="http://schemas.microsoft.com/office/drawing/2014/main" id="{4049D8F1-134D-4900-A8E0-6552DA080ADE}"/>
                    </a:ext>
                  </a:extLst>
                </p14:cNvPr>
                <p14:cNvContentPartPr/>
                <p14:nvPr/>
              </p14:nvContentPartPr>
              <p14:xfrm>
                <a:off x="5464663" y="2584564"/>
                <a:ext cx="360" cy="360"/>
              </p14:xfrm>
            </p:contentPart>
          </mc:Choice>
          <mc:Fallback xmlns="">
            <p:pic>
              <p:nvPicPr>
                <p:cNvPr id="384" name="Encre 383">
                  <a:extLst>
                    <a:ext uri="{FF2B5EF4-FFF2-40B4-BE49-F238E27FC236}">
                      <a16:creationId xmlns:a16="http://schemas.microsoft.com/office/drawing/2014/main" id="{4049D8F1-134D-4900-A8E0-6552DA080ADE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5446663" y="2566924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4">
              <p14:nvContentPartPr>
                <p14:cNvPr id="385" name="Encre 384">
                  <a:extLst>
                    <a:ext uri="{FF2B5EF4-FFF2-40B4-BE49-F238E27FC236}">
                      <a16:creationId xmlns:a16="http://schemas.microsoft.com/office/drawing/2014/main" id="{0CDD0569-EC3F-470C-BB1F-22E77C827C40}"/>
                    </a:ext>
                  </a:extLst>
                </p14:cNvPr>
                <p14:cNvContentPartPr/>
                <p14:nvPr/>
              </p14:nvContentPartPr>
              <p14:xfrm>
                <a:off x="5463223" y="2584564"/>
                <a:ext cx="13680" cy="360"/>
              </p14:xfrm>
            </p:contentPart>
          </mc:Choice>
          <mc:Fallback xmlns="">
            <p:pic>
              <p:nvPicPr>
                <p:cNvPr id="385" name="Encre 384">
                  <a:extLst>
                    <a:ext uri="{FF2B5EF4-FFF2-40B4-BE49-F238E27FC236}">
                      <a16:creationId xmlns:a16="http://schemas.microsoft.com/office/drawing/2014/main" id="{0CDD0569-EC3F-470C-BB1F-22E77C827C40}"/>
                    </a:ext>
                  </a:extLst>
                </p:cNvPr>
                <p:cNvPicPr/>
                <p:nvPr/>
              </p:nvPicPr>
              <p:blipFill>
                <a:blip r:embed="rId330"/>
                <a:stretch>
                  <a:fillRect/>
                </a:stretch>
              </p:blipFill>
              <p:spPr>
                <a:xfrm>
                  <a:off x="5445583" y="2566924"/>
                  <a:ext cx="4932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5">
              <p14:nvContentPartPr>
                <p14:cNvPr id="386" name="Encre 385">
                  <a:extLst>
                    <a:ext uri="{FF2B5EF4-FFF2-40B4-BE49-F238E27FC236}">
                      <a16:creationId xmlns:a16="http://schemas.microsoft.com/office/drawing/2014/main" id="{73746441-F7AC-4740-B48F-3B090DD04C5A}"/>
                    </a:ext>
                  </a:extLst>
                </p14:cNvPr>
                <p14:cNvContentPartPr/>
                <p14:nvPr/>
              </p14:nvContentPartPr>
              <p14:xfrm>
                <a:off x="5366743" y="2584564"/>
                <a:ext cx="426240" cy="360"/>
              </p14:xfrm>
            </p:contentPart>
          </mc:Choice>
          <mc:Fallback xmlns="">
            <p:pic>
              <p:nvPicPr>
                <p:cNvPr id="386" name="Encre 385">
                  <a:extLst>
                    <a:ext uri="{FF2B5EF4-FFF2-40B4-BE49-F238E27FC236}">
                      <a16:creationId xmlns:a16="http://schemas.microsoft.com/office/drawing/2014/main" id="{73746441-F7AC-4740-B48F-3B090DD04C5A}"/>
                    </a:ext>
                  </a:extLst>
                </p:cNvPr>
                <p:cNvPicPr/>
                <p:nvPr/>
              </p:nvPicPr>
              <p:blipFill>
                <a:blip r:embed="rId366"/>
                <a:stretch>
                  <a:fillRect/>
                </a:stretch>
              </p:blipFill>
              <p:spPr>
                <a:xfrm>
                  <a:off x="5349103" y="2566924"/>
                  <a:ext cx="46188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7">
              <p14:nvContentPartPr>
                <p14:cNvPr id="390" name="Encre 389">
                  <a:extLst>
                    <a:ext uri="{FF2B5EF4-FFF2-40B4-BE49-F238E27FC236}">
                      <a16:creationId xmlns:a16="http://schemas.microsoft.com/office/drawing/2014/main" id="{5705E7E7-B78D-422F-A8B4-9D0713C68B70}"/>
                    </a:ext>
                  </a:extLst>
                </p14:cNvPr>
                <p14:cNvContentPartPr/>
                <p14:nvPr/>
              </p14:nvContentPartPr>
              <p14:xfrm>
                <a:off x="4640983" y="2978404"/>
                <a:ext cx="531000" cy="360"/>
              </p14:xfrm>
            </p:contentPart>
          </mc:Choice>
          <mc:Fallback xmlns="">
            <p:pic>
              <p:nvPicPr>
                <p:cNvPr id="390" name="Encre 389">
                  <a:extLst>
                    <a:ext uri="{FF2B5EF4-FFF2-40B4-BE49-F238E27FC236}">
                      <a16:creationId xmlns:a16="http://schemas.microsoft.com/office/drawing/2014/main" id="{5705E7E7-B78D-422F-A8B4-9D0713C68B70}"/>
                    </a:ext>
                  </a:extLst>
                </p:cNvPr>
                <p:cNvPicPr/>
                <p:nvPr/>
              </p:nvPicPr>
              <p:blipFill>
                <a:blip r:embed="rId368"/>
                <a:stretch>
                  <a:fillRect/>
                </a:stretch>
              </p:blipFill>
              <p:spPr>
                <a:xfrm>
                  <a:off x="4623343" y="2960764"/>
                  <a:ext cx="566640" cy="36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94" name="Groupe 393">
            <a:extLst>
              <a:ext uri="{FF2B5EF4-FFF2-40B4-BE49-F238E27FC236}">
                <a16:creationId xmlns:a16="http://schemas.microsoft.com/office/drawing/2014/main" id="{C6B95E33-386A-4149-B888-76D00E1BBB79}"/>
              </a:ext>
            </a:extLst>
          </p:cNvPr>
          <p:cNvGrpSpPr/>
          <p:nvPr/>
        </p:nvGrpSpPr>
        <p:grpSpPr>
          <a:xfrm>
            <a:off x="6182143" y="2539254"/>
            <a:ext cx="778680" cy="439510"/>
            <a:chOff x="6182143" y="2539254"/>
            <a:chExt cx="778680" cy="43951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69">
              <p14:nvContentPartPr>
                <p14:cNvPr id="368" name="Encre 367">
                  <a:extLst>
                    <a:ext uri="{FF2B5EF4-FFF2-40B4-BE49-F238E27FC236}">
                      <a16:creationId xmlns:a16="http://schemas.microsoft.com/office/drawing/2014/main" id="{811967FC-DDDD-4961-8D45-96336176AAEE}"/>
                    </a:ext>
                  </a:extLst>
                </p14:cNvPr>
                <p14:cNvContentPartPr/>
                <p14:nvPr/>
              </p14:nvContentPartPr>
              <p14:xfrm>
                <a:off x="6203743" y="2539254"/>
                <a:ext cx="360" cy="304920"/>
              </p14:xfrm>
            </p:contentPart>
          </mc:Choice>
          <mc:Fallback xmlns="">
            <p:pic>
              <p:nvPicPr>
                <p:cNvPr id="368" name="Encre 367">
                  <a:extLst>
                    <a:ext uri="{FF2B5EF4-FFF2-40B4-BE49-F238E27FC236}">
                      <a16:creationId xmlns:a16="http://schemas.microsoft.com/office/drawing/2014/main" id="{811967FC-DDDD-4961-8D45-96336176AAEE}"/>
                    </a:ext>
                  </a:extLst>
                </p:cNvPr>
                <p:cNvPicPr/>
                <p:nvPr/>
              </p:nvPicPr>
              <p:blipFill>
                <a:blip r:embed="rId370"/>
                <a:stretch>
                  <a:fillRect/>
                </a:stretch>
              </p:blipFill>
              <p:spPr>
                <a:xfrm>
                  <a:off x="6185743" y="2521254"/>
                  <a:ext cx="36000" cy="34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1">
              <p14:nvContentPartPr>
                <p14:cNvPr id="369" name="Encre 368">
                  <a:extLst>
                    <a:ext uri="{FF2B5EF4-FFF2-40B4-BE49-F238E27FC236}">
                      <a16:creationId xmlns:a16="http://schemas.microsoft.com/office/drawing/2014/main" id="{10D22CFC-4B42-4BDE-94A9-E4064040FEBF}"/>
                    </a:ext>
                  </a:extLst>
                </p14:cNvPr>
                <p14:cNvContentPartPr/>
                <p14:nvPr/>
              </p14:nvContentPartPr>
              <p14:xfrm>
                <a:off x="6203743" y="2903934"/>
                <a:ext cx="360" cy="3600"/>
              </p14:xfrm>
            </p:contentPart>
          </mc:Choice>
          <mc:Fallback xmlns="">
            <p:pic>
              <p:nvPicPr>
                <p:cNvPr id="369" name="Encre 368">
                  <a:extLst>
                    <a:ext uri="{FF2B5EF4-FFF2-40B4-BE49-F238E27FC236}">
                      <a16:creationId xmlns:a16="http://schemas.microsoft.com/office/drawing/2014/main" id="{10D22CFC-4B42-4BDE-94A9-E4064040FEBF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185743" y="2886294"/>
                  <a:ext cx="36000" cy="3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2">
              <p14:nvContentPartPr>
                <p14:cNvPr id="370" name="Encre 369">
                  <a:extLst>
                    <a:ext uri="{FF2B5EF4-FFF2-40B4-BE49-F238E27FC236}">
                      <a16:creationId xmlns:a16="http://schemas.microsoft.com/office/drawing/2014/main" id="{FC26A9A3-16AD-4C4E-8786-F068566E6944}"/>
                    </a:ext>
                  </a:extLst>
                </p14:cNvPr>
                <p14:cNvContentPartPr/>
                <p14:nvPr/>
              </p14:nvContentPartPr>
              <p14:xfrm>
                <a:off x="6203743" y="2842014"/>
                <a:ext cx="360" cy="84960"/>
              </p14:xfrm>
            </p:contentPart>
          </mc:Choice>
          <mc:Fallback xmlns="">
            <p:pic>
              <p:nvPicPr>
                <p:cNvPr id="370" name="Encre 369">
                  <a:extLst>
                    <a:ext uri="{FF2B5EF4-FFF2-40B4-BE49-F238E27FC236}">
                      <a16:creationId xmlns:a16="http://schemas.microsoft.com/office/drawing/2014/main" id="{FC26A9A3-16AD-4C4E-8786-F068566E6944}"/>
                    </a:ext>
                  </a:extLst>
                </p:cNvPr>
                <p:cNvPicPr/>
                <p:nvPr/>
              </p:nvPicPr>
              <p:blipFill>
                <a:blip r:embed="rId373"/>
                <a:stretch>
                  <a:fillRect/>
                </a:stretch>
              </p:blipFill>
              <p:spPr>
                <a:xfrm>
                  <a:off x="6185743" y="2824014"/>
                  <a:ext cx="36000" cy="12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4">
              <p14:nvContentPartPr>
                <p14:cNvPr id="392" name="Encre 391">
                  <a:extLst>
                    <a:ext uri="{FF2B5EF4-FFF2-40B4-BE49-F238E27FC236}">
                      <a16:creationId xmlns:a16="http://schemas.microsoft.com/office/drawing/2014/main" id="{628A6765-E86F-4704-A6F0-C21349017F71}"/>
                    </a:ext>
                  </a:extLst>
                </p14:cNvPr>
                <p14:cNvContentPartPr/>
                <p14:nvPr/>
              </p14:nvContentPartPr>
              <p14:xfrm>
                <a:off x="6183943" y="2978404"/>
                <a:ext cx="2520" cy="360"/>
              </p14:xfrm>
            </p:contentPart>
          </mc:Choice>
          <mc:Fallback xmlns="">
            <p:pic>
              <p:nvPicPr>
                <p:cNvPr id="392" name="Encre 391">
                  <a:extLst>
                    <a:ext uri="{FF2B5EF4-FFF2-40B4-BE49-F238E27FC236}">
                      <a16:creationId xmlns:a16="http://schemas.microsoft.com/office/drawing/2014/main" id="{628A6765-E86F-4704-A6F0-C21349017F71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166303" y="2960764"/>
                  <a:ext cx="3816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5">
              <p14:nvContentPartPr>
                <p14:cNvPr id="393" name="Encre 392">
                  <a:extLst>
                    <a:ext uri="{FF2B5EF4-FFF2-40B4-BE49-F238E27FC236}">
                      <a16:creationId xmlns:a16="http://schemas.microsoft.com/office/drawing/2014/main" id="{30A61705-7911-49FC-921B-A84216E5B8A3}"/>
                    </a:ext>
                  </a:extLst>
                </p14:cNvPr>
                <p14:cNvContentPartPr/>
                <p14:nvPr/>
              </p14:nvContentPartPr>
              <p14:xfrm>
                <a:off x="6182143" y="2978404"/>
                <a:ext cx="778680" cy="360"/>
              </p14:xfrm>
            </p:contentPart>
          </mc:Choice>
          <mc:Fallback xmlns="">
            <p:pic>
              <p:nvPicPr>
                <p:cNvPr id="393" name="Encre 392">
                  <a:extLst>
                    <a:ext uri="{FF2B5EF4-FFF2-40B4-BE49-F238E27FC236}">
                      <a16:creationId xmlns:a16="http://schemas.microsoft.com/office/drawing/2014/main" id="{30A61705-7911-49FC-921B-A84216E5B8A3}"/>
                    </a:ext>
                  </a:extLst>
                </p:cNvPr>
                <p:cNvPicPr/>
                <p:nvPr/>
              </p:nvPicPr>
              <p:blipFill>
                <a:blip r:embed="rId376"/>
                <a:stretch>
                  <a:fillRect/>
                </a:stretch>
              </p:blipFill>
              <p:spPr>
                <a:xfrm>
                  <a:off x="6164503" y="2960764"/>
                  <a:ext cx="814320" cy="36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77">
            <p14:nvContentPartPr>
              <p14:cNvPr id="395" name="Encre 394">
                <a:extLst>
                  <a:ext uri="{FF2B5EF4-FFF2-40B4-BE49-F238E27FC236}">
                    <a16:creationId xmlns:a16="http://schemas.microsoft.com/office/drawing/2014/main" id="{C1F4A84F-1E26-429D-ADA3-F0EFD1580F76}"/>
                  </a:ext>
                </a:extLst>
              </p14:cNvPr>
              <p14:cNvContentPartPr/>
              <p14:nvPr/>
            </p14:nvContentPartPr>
            <p14:xfrm>
              <a:off x="2209903" y="2886207"/>
              <a:ext cx="7560" cy="95760"/>
            </p14:xfrm>
          </p:contentPart>
        </mc:Choice>
        <mc:Fallback xmlns="">
          <p:pic>
            <p:nvPicPr>
              <p:cNvPr id="395" name="Encre 394">
                <a:extLst>
                  <a:ext uri="{FF2B5EF4-FFF2-40B4-BE49-F238E27FC236}">
                    <a16:creationId xmlns:a16="http://schemas.microsoft.com/office/drawing/2014/main" id="{C1F4A84F-1E26-429D-ADA3-F0EFD1580F76}"/>
                  </a:ext>
                </a:extLst>
              </p:cNvPr>
              <p:cNvPicPr/>
              <p:nvPr/>
            </p:nvPicPr>
            <p:blipFill>
              <a:blip r:embed="rId378"/>
              <a:stretch>
                <a:fillRect/>
              </a:stretch>
            </p:blipFill>
            <p:spPr>
              <a:xfrm>
                <a:off x="2192263" y="2868567"/>
                <a:ext cx="43200" cy="13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9">
            <p14:nvContentPartPr>
              <p14:cNvPr id="396" name="Encre 395">
                <a:extLst>
                  <a:ext uri="{FF2B5EF4-FFF2-40B4-BE49-F238E27FC236}">
                    <a16:creationId xmlns:a16="http://schemas.microsoft.com/office/drawing/2014/main" id="{9109022E-2115-411F-A95E-95394F2AEEB4}"/>
                  </a:ext>
                </a:extLst>
              </p14:cNvPr>
              <p14:cNvContentPartPr/>
              <p14:nvPr/>
            </p14:nvContentPartPr>
            <p14:xfrm>
              <a:off x="2223943" y="2844447"/>
              <a:ext cx="47520" cy="141480"/>
            </p14:xfrm>
          </p:contentPart>
        </mc:Choice>
        <mc:Fallback xmlns="">
          <p:pic>
            <p:nvPicPr>
              <p:cNvPr id="396" name="Encre 395">
                <a:extLst>
                  <a:ext uri="{FF2B5EF4-FFF2-40B4-BE49-F238E27FC236}">
                    <a16:creationId xmlns:a16="http://schemas.microsoft.com/office/drawing/2014/main" id="{9109022E-2115-411F-A95E-95394F2AEEB4}"/>
                  </a:ext>
                </a:extLst>
              </p:cNvPr>
              <p:cNvPicPr/>
              <p:nvPr/>
            </p:nvPicPr>
            <p:blipFill>
              <a:blip r:embed="rId380"/>
              <a:stretch>
                <a:fillRect/>
              </a:stretch>
            </p:blipFill>
            <p:spPr>
              <a:xfrm>
                <a:off x="2206303" y="2826807"/>
                <a:ext cx="83160" cy="177120"/>
              </a:xfrm>
              <a:prstGeom prst="rect">
                <a:avLst/>
              </a:prstGeom>
            </p:spPr>
          </p:pic>
        </mc:Fallback>
      </mc:AlternateContent>
      <p:grpSp>
        <p:nvGrpSpPr>
          <p:cNvPr id="403" name="Groupe 402">
            <a:extLst>
              <a:ext uri="{FF2B5EF4-FFF2-40B4-BE49-F238E27FC236}">
                <a16:creationId xmlns:a16="http://schemas.microsoft.com/office/drawing/2014/main" id="{49743FA3-EA06-4C14-AAEB-0F362E536591}"/>
              </a:ext>
            </a:extLst>
          </p:cNvPr>
          <p:cNvGrpSpPr/>
          <p:nvPr/>
        </p:nvGrpSpPr>
        <p:grpSpPr>
          <a:xfrm>
            <a:off x="4585183" y="2582727"/>
            <a:ext cx="72000" cy="155880"/>
            <a:chOff x="4585183" y="2582727"/>
            <a:chExt cx="72000" cy="155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81">
              <p14:nvContentPartPr>
                <p14:cNvPr id="397" name="Encre 396">
                  <a:extLst>
                    <a:ext uri="{FF2B5EF4-FFF2-40B4-BE49-F238E27FC236}">
                      <a16:creationId xmlns:a16="http://schemas.microsoft.com/office/drawing/2014/main" id="{2C280F6F-14C5-4F1B-9547-792C2A80C76B}"/>
                    </a:ext>
                  </a:extLst>
                </p14:cNvPr>
                <p14:cNvContentPartPr/>
                <p14:nvPr/>
              </p14:nvContentPartPr>
              <p14:xfrm>
                <a:off x="4585183" y="2582727"/>
                <a:ext cx="360" cy="360"/>
              </p14:xfrm>
            </p:contentPart>
          </mc:Choice>
          <mc:Fallback xmlns="">
            <p:pic>
              <p:nvPicPr>
                <p:cNvPr id="397" name="Encre 396">
                  <a:extLst>
                    <a:ext uri="{FF2B5EF4-FFF2-40B4-BE49-F238E27FC236}">
                      <a16:creationId xmlns:a16="http://schemas.microsoft.com/office/drawing/2014/main" id="{2C280F6F-14C5-4F1B-9547-792C2A80C76B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4567543" y="2564727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2">
              <p14:nvContentPartPr>
                <p14:cNvPr id="398" name="Encre 397">
                  <a:extLst>
                    <a:ext uri="{FF2B5EF4-FFF2-40B4-BE49-F238E27FC236}">
                      <a16:creationId xmlns:a16="http://schemas.microsoft.com/office/drawing/2014/main" id="{62000269-FDCF-49BE-A722-34F9BDDFEBC2}"/>
                    </a:ext>
                  </a:extLst>
                </p14:cNvPr>
                <p14:cNvContentPartPr/>
                <p14:nvPr/>
              </p14:nvContentPartPr>
              <p14:xfrm>
                <a:off x="4595263" y="2583807"/>
                <a:ext cx="15840" cy="113760"/>
              </p14:xfrm>
            </p:contentPart>
          </mc:Choice>
          <mc:Fallback xmlns="">
            <p:pic>
              <p:nvPicPr>
                <p:cNvPr id="398" name="Encre 397">
                  <a:extLst>
                    <a:ext uri="{FF2B5EF4-FFF2-40B4-BE49-F238E27FC236}">
                      <a16:creationId xmlns:a16="http://schemas.microsoft.com/office/drawing/2014/main" id="{62000269-FDCF-49BE-A722-34F9BDDFEBC2}"/>
                    </a:ext>
                  </a:extLst>
                </p:cNvPr>
                <p:cNvPicPr/>
                <p:nvPr/>
              </p:nvPicPr>
              <p:blipFill>
                <a:blip r:embed="rId383"/>
                <a:stretch>
                  <a:fillRect/>
                </a:stretch>
              </p:blipFill>
              <p:spPr>
                <a:xfrm>
                  <a:off x="4577263" y="2566167"/>
                  <a:ext cx="51480" cy="14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4">
              <p14:nvContentPartPr>
                <p14:cNvPr id="400" name="Encre 399">
                  <a:extLst>
                    <a:ext uri="{FF2B5EF4-FFF2-40B4-BE49-F238E27FC236}">
                      <a16:creationId xmlns:a16="http://schemas.microsoft.com/office/drawing/2014/main" id="{A738EB5D-C658-46F8-852C-C796A9340FDA}"/>
                    </a:ext>
                  </a:extLst>
                </p14:cNvPr>
                <p14:cNvContentPartPr/>
                <p14:nvPr/>
              </p14:nvContentPartPr>
              <p14:xfrm>
                <a:off x="4629823" y="2599287"/>
                <a:ext cx="10800" cy="23040"/>
              </p14:xfrm>
            </p:contentPart>
          </mc:Choice>
          <mc:Fallback xmlns="">
            <p:pic>
              <p:nvPicPr>
                <p:cNvPr id="400" name="Encre 399">
                  <a:extLst>
                    <a:ext uri="{FF2B5EF4-FFF2-40B4-BE49-F238E27FC236}">
                      <a16:creationId xmlns:a16="http://schemas.microsoft.com/office/drawing/2014/main" id="{A738EB5D-C658-46F8-852C-C796A9340FDA}"/>
                    </a:ext>
                  </a:extLst>
                </p:cNvPr>
                <p:cNvPicPr/>
                <p:nvPr/>
              </p:nvPicPr>
              <p:blipFill>
                <a:blip r:embed="rId385"/>
                <a:stretch>
                  <a:fillRect/>
                </a:stretch>
              </p:blipFill>
              <p:spPr>
                <a:xfrm>
                  <a:off x="4611823" y="2581287"/>
                  <a:ext cx="46440" cy="5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6">
              <p14:nvContentPartPr>
                <p14:cNvPr id="402" name="Encre 401">
                  <a:extLst>
                    <a:ext uri="{FF2B5EF4-FFF2-40B4-BE49-F238E27FC236}">
                      <a16:creationId xmlns:a16="http://schemas.microsoft.com/office/drawing/2014/main" id="{7FA66B6F-CCFE-4303-8337-F5B852EE953E}"/>
                    </a:ext>
                  </a:extLst>
                </p14:cNvPr>
                <p14:cNvContentPartPr/>
                <p14:nvPr/>
              </p14:nvContentPartPr>
              <p14:xfrm>
                <a:off x="4611103" y="2594607"/>
                <a:ext cx="46080" cy="144000"/>
              </p14:xfrm>
            </p:contentPart>
          </mc:Choice>
          <mc:Fallback xmlns="">
            <p:pic>
              <p:nvPicPr>
                <p:cNvPr id="402" name="Encre 401">
                  <a:extLst>
                    <a:ext uri="{FF2B5EF4-FFF2-40B4-BE49-F238E27FC236}">
                      <a16:creationId xmlns:a16="http://schemas.microsoft.com/office/drawing/2014/main" id="{7FA66B6F-CCFE-4303-8337-F5B852EE953E}"/>
                    </a:ext>
                  </a:extLst>
                </p:cNvPr>
                <p:cNvPicPr/>
                <p:nvPr/>
              </p:nvPicPr>
              <p:blipFill>
                <a:blip r:embed="rId387"/>
                <a:stretch>
                  <a:fillRect/>
                </a:stretch>
              </p:blipFill>
              <p:spPr>
                <a:xfrm>
                  <a:off x="4593463" y="2576607"/>
                  <a:ext cx="81720" cy="1796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06" name="Groupe 405">
            <a:extLst>
              <a:ext uri="{FF2B5EF4-FFF2-40B4-BE49-F238E27FC236}">
                <a16:creationId xmlns:a16="http://schemas.microsoft.com/office/drawing/2014/main" id="{8EBC32E4-A2A6-4C45-AA89-CF9FFD5A3317}"/>
              </a:ext>
            </a:extLst>
          </p:cNvPr>
          <p:cNvGrpSpPr/>
          <p:nvPr/>
        </p:nvGrpSpPr>
        <p:grpSpPr>
          <a:xfrm>
            <a:off x="1641823" y="2977287"/>
            <a:ext cx="545400" cy="360"/>
            <a:chOff x="1641823" y="2977287"/>
            <a:chExt cx="54540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88">
              <p14:nvContentPartPr>
                <p14:cNvPr id="404" name="Encre 403">
                  <a:extLst>
                    <a:ext uri="{FF2B5EF4-FFF2-40B4-BE49-F238E27FC236}">
                      <a16:creationId xmlns:a16="http://schemas.microsoft.com/office/drawing/2014/main" id="{AFE6E88A-63B1-4EB3-8D0E-61948C3F8F95}"/>
                    </a:ext>
                  </a:extLst>
                </p14:cNvPr>
                <p14:cNvContentPartPr/>
                <p14:nvPr/>
              </p14:nvContentPartPr>
              <p14:xfrm>
                <a:off x="2168863" y="2977287"/>
                <a:ext cx="5040" cy="360"/>
              </p14:xfrm>
            </p:contentPart>
          </mc:Choice>
          <mc:Fallback xmlns="">
            <p:pic>
              <p:nvPicPr>
                <p:cNvPr id="404" name="Encre 403">
                  <a:extLst>
                    <a:ext uri="{FF2B5EF4-FFF2-40B4-BE49-F238E27FC236}">
                      <a16:creationId xmlns:a16="http://schemas.microsoft.com/office/drawing/2014/main" id="{AFE6E88A-63B1-4EB3-8D0E-61948C3F8F95}"/>
                    </a:ext>
                  </a:extLst>
                </p:cNvPr>
                <p:cNvPicPr/>
                <p:nvPr/>
              </p:nvPicPr>
              <p:blipFill>
                <a:blip r:embed="rId389"/>
                <a:stretch>
                  <a:fillRect/>
                </a:stretch>
              </p:blipFill>
              <p:spPr>
                <a:xfrm>
                  <a:off x="2151223" y="2959287"/>
                  <a:ext cx="4068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0">
              <p14:nvContentPartPr>
                <p14:cNvPr id="405" name="Encre 404">
                  <a:extLst>
                    <a:ext uri="{FF2B5EF4-FFF2-40B4-BE49-F238E27FC236}">
                      <a16:creationId xmlns:a16="http://schemas.microsoft.com/office/drawing/2014/main" id="{C705D74E-D2DA-4F1A-AAC7-F7D9256DC03D}"/>
                    </a:ext>
                  </a:extLst>
                </p14:cNvPr>
                <p14:cNvContentPartPr/>
                <p14:nvPr/>
              </p14:nvContentPartPr>
              <p14:xfrm>
                <a:off x="1641823" y="2977287"/>
                <a:ext cx="545400" cy="360"/>
              </p14:xfrm>
            </p:contentPart>
          </mc:Choice>
          <mc:Fallback xmlns="">
            <p:pic>
              <p:nvPicPr>
                <p:cNvPr id="405" name="Encre 404">
                  <a:extLst>
                    <a:ext uri="{FF2B5EF4-FFF2-40B4-BE49-F238E27FC236}">
                      <a16:creationId xmlns:a16="http://schemas.microsoft.com/office/drawing/2014/main" id="{C705D74E-D2DA-4F1A-AAC7-F7D9256DC03D}"/>
                    </a:ext>
                  </a:extLst>
                </p:cNvPr>
                <p:cNvPicPr/>
                <p:nvPr/>
              </p:nvPicPr>
              <p:blipFill>
                <a:blip r:embed="rId391"/>
                <a:stretch>
                  <a:fillRect/>
                </a:stretch>
              </p:blipFill>
              <p:spPr>
                <a:xfrm>
                  <a:off x="1623823" y="2959287"/>
                  <a:ext cx="581040" cy="36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92">
            <p14:nvContentPartPr>
              <p14:cNvPr id="412" name="Encre 411">
                <a:extLst>
                  <a:ext uri="{FF2B5EF4-FFF2-40B4-BE49-F238E27FC236}">
                    <a16:creationId xmlns:a16="http://schemas.microsoft.com/office/drawing/2014/main" id="{A249BD4E-4DB3-405D-B522-3E431DE430BB}"/>
                  </a:ext>
                </a:extLst>
              </p14:cNvPr>
              <p14:cNvContentPartPr/>
              <p14:nvPr/>
            </p14:nvContentPartPr>
            <p14:xfrm>
              <a:off x="1534903" y="3684581"/>
              <a:ext cx="740520" cy="360"/>
            </p14:xfrm>
          </p:contentPart>
        </mc:Choice>
        <mc:Fallback xmlns="">
          <p:pic>
            <p:nvPicPr>
              <p:cNvPr id="412" name="Encre 411">
                <a:extLst>
                  <a:ext uri="{FF2B5EF4-FFF2-40B4-BE49-F238E27FC236}">
                    <a16:creationId xmlns:a16="http://schemas.microsoft.com/office/drawing/2014/main" id="{A249BD4E-4DB3-405D-B522-3E431DE430BB}"/>
                  </a:ext>
                </a:extLst>
              </p:cNvPr>
              <p:cNvPicPr/>
              <p:nvPr/>
            </p:nvPicPr>
            <p:blipFill>
              <a:blip r:embed="rId393"/>
              <a:stretch>
                <a:fillRect/>
              </a:stretch>
            </p:blipFill>
            <p:spPr>
              <a:xfrm>
                <a:off x="1516894" y="3666581"/>
                <a:ext cx="776177" cy="36000"/>
              </a:xfrm>
              <a:prstGeom prst="rect">
                <a:avLst/>
              </a:prstGeom>
            </p:spPr>
          </p:pic>
        </mc:Fallback>
      </mc:AlternateContent>
      <p:grpSp>
        <p:nvGrpSpPr>
          <p:cNvPr id="420" name="Groupe 419">
            <a:extLst>
              <a:ext uri="{FF2B5EF4-FFF2-40B4-BE49-F238E27FC236}">
                <a16:creationId xmlns:a16="http://schemas.microsoft.com/office/drawing/2014/main" id="{1D573FD1-DAC5-42B8-A797-0A1EF65497AD}"/>
              </a:ext>
            </a:extLst>
          </p:cNvPr>
          <p:cNvGrpSpPr/>
          <p:nvPr/>
        </p:nvGrpSpPr>
        <p:grpSpPr>
          <a:xfrm>
            <a:off x="803023" y="4448328"/>
            <a:ext cx="466560" cy="360"/>
            <a:chOff x="803023" y="4448328"/>
            <a:chExt cx="4665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94">
              <p14:nvContentPartPr>
                <p14:cNvPr id="416" name="Encre 415">
                  <a:extLst>
                    <a:ext uri="{FF2B5EF4-FFF2-40B4-BE49-F238E27FC236}">
                      <a16:creationId xmlns:a16="http://schemas.microsoft.com/office/drawing/2014/main" id="{30DF8800-9BE2-4185-B26C-BA958867F44B}"/>
                    </a:ext>
                  </a:extLst>
                </p14:cNvPr>
                <p14:cNvContentPartPr/>
                <p14:nvPr/>
              </p14:nvContentPartPr>
              <p14:xfrm>
                <a:off x="1140703" y="4448328"/>
                <a:ext cx="99000" cy="360"/>
              </p14:xfrm>
            </p:contentPart>
          </mc:Choice>
          <mc:Fallback xmlns="">
            <p:pic>
              <p:nvPicPr>
                <p:cNvPr id="416" name="Encre 415">
                  <a:extLst>
                    <a:ext uri="{FF2B5EF4-FFF2-40B4-BE49-F238E27FC236}">
                      <a16:creationId xmlns:a16="http://schemas.microsoft.com/office/drawing/2014/main" id="{30DF8800-9BE2-4185-B26C-BA958867F44B}"/>
                    </a:ext>
                  </a:extLst>
                </p:cNvPr>
                <p:cNvPicPr/>
                <p:nvPr/>
              </p:nvPicPr>
              <p:blipFill>
                <a:blip r:embed="rId395"/>
                <a:stretch>
                  <a:fillRect/>
                </a:stretch>
              </p:blipFill>
              <p:spPr>
                <a:xfrm>
                  <a:off x="1122768" y="4430328"/>
                  <a:ext cx="134511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6">
              <p14:nvContentPartPr>
                <p14:cNvPr id="417" name="Encre 416">
                  <a:extLst>
                    <a:ext uri="{FF2B5EF4-FFF2-40B4-BE49-F238E27FC236}">
                      <a16:creationId xmlns:a16="http://schemas.microsoft.com/office/drawing/2014/main" id="{29407003-81FF-436D-AD47-2EB610DF05A4}"/>
                    </a:ext>
                  </a:extLst>
                </p14:cNvPr>
                <p14:cNvContentPartPr/>
                <p14:nvPr/>
              </p14:nvContentPartPr>
              <p14:xfrm>
                <a:off x="803023" y="4448328"/>
                <a:ext cx="286920" cy="360"/>
              </p14:xfrm>
            </p:contentPart>
          </mc:Choice>
          <mc:Fallback xmlns="">
            <p:pic>
              <p:nvPicPr>
                <p:cNvPr id="417" name="Encre 416">
                  <a:extLst>
                    <a:ext uri="{FF2B5EF4-FFF2-40B4-BE49-F238E27FC236}">
                      <a16:creationId xmlns:a16="http://schemas.microsoft.com/office/drawing/2014/main" id="{29407003-81FF-436D-AD47-2EB610DF05A4}"/>
                    </a:ext>
                  </a:extLst>
                </p:cNvPr>
                <p:cNvPicPr/>
                <p:nvPr/>
              </p:nvPicPr>
              <p:blipFill>
                <a:blip r:embed="rId397"/>
                <a:stretch>
                  <a:fillRect/>
                </a:stretch>
              </p:blipFill>
              <p:spPr>
                <a:xfrm>
                  <a:off x="785000" y="4430328"/>
                  <a:ext cx="322605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8">
              <p14:nvContentPartPr>
                <p14:cNvPr id="419" name="Encre 418">
                  <a:extLst>
                    <a:ext uri="{FF2B5EF4-FFF2-40B4-BE49-F238E27FC236}">
                      <a16:creationId xmlns:a16="http://schemas.microsoft.com/office/drawing/2014/main" id="{A704A82B-A63E-42E6-AAAB-1FDC8A71862A}"/>
                    </a:ext>
                  </a:extLst>
                </p14:cNvPr>
                <p14:cNvContentPartPr/>
                <p14:nvPr/>
              </p14:nvContentPartPr>
              <p14:xfrm>
                <a:off x="902023" y="4448328"/>
                <a:ext cx="367560" cy="360"/>
              </p14:xfrm>
            </p:contentPart>
          </mc:Choice>
          <mc:Fallback xmlns="">
            <p:pic>
              <p:nvPicPr>
                <p:cNvPr id="419" name="Encre 418">
                  <a:extLst>
                    <a:ext uri="{FF2B5EF4-FFF2-40B4-BE49-F238E27FC236}">
                      <a16:creationId xmlns:a16="http://schemas.microsoft.com/office/drawing/2014/main" id="{A704A82B-A63E-42E6-AAAB-1FDC8A71862A}"/>
                    </a:ext>
                  </a:extLst>
                </p:cNvPr>
                <p:cNvPicPr/>
                <p:nvPr/>
              </p:nvPicPr>
              <p:blipFill>
                <a:blip r:embed="rId399"/>
                <a:stretch>
                  <a:fillRect/>
                </a:stretch>
              </p:blipFill>
              <p:spPr>
                <a:xfrm>
                  <a:off x="884023" y="4430328"/>
                  <a:ext cx="403200" cy="36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00">
            <p14:nvContentPartPr>
              <p14:cNvPr id="421" name="Encre 420">
                <a:extLst>
                  <a:ext uri="{FF2B5EF4-FFF2-40B4-BE49-F238E27FC236}">
                    <a16:creationId xmlns:a16="http://schemas.microsoft.com/office/drawing/2014/main" id="{43672B7C-4395-419F-A89F-88EB39A557D0}"/>
                  </a:ext>
                </a:extLst>
              </p14:cNvPr>
              <p14:cNvContentPartPr/>
              <p14:nvPr/>
            </p14:nvContentPartPr>
            <p14:xfrm>
              <a:off x="782183" y="5173287"/>
              <a:ext cx="414720" cy="360"/>
            </p14:xfrm>
          </p:contentPart>
        </mc:Choice>
        <mc:Fallback xmlns="">
          <p:pic>
            <p:nvPicPr>
              <p:cNvPr id="421" name="Encre 420">
                <a:extLst>
                  <a:ext uri="{FF2B5EF4-FFF2-40B4-BE49-F238E27FC236}">
                    <a16:creationId xmlns:a16="http://schemas.microsoft.com/office/drawing/2014/main" id="{43672B7C-4395-419F-A89F-88EB39A557D0}"/>
                  </a:ext>
                </a:extLst>
              </p:cNvPr>
              <p:cNvPicPr/>
              <p:nvPr/>
            </p:nvPicPr>
            <p:blipFill>
              <a:blip r:embed="rId401"/>
              <a:stretch>
                <a:fillRect/>
              </a:stretch>
            </p:blipFill>
            <p:spPr>
              <a:xfrm>
                <a:off x="764167" y="5155287"/>
                <a:ext cx="450391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2">
            <p14:nvContentPartPr>
              <p14:cNvPr id="422" name="Encre 421">
                <a:extLst>
                  <a:ext uri="{FF2B5EF4-FFF2-40B4-BE49-F238E27FC236}">
                    <a16:creationId xmlns:a16="http://schemas.microsoft.com/office/drawing/2014/main" id="{6F5F2094-6F0F-4757-8E14-131C2F8A3B76}"/>
                  </a:ext>
                </a:extLst>
              </p14:cNvPr>
              <p14:cNvContentPartPr/>
              <p14:nvPr/>
            </p14:nvContentPartPr>
            <p14:xfrm>
              <a:off x="1074383" y="6281367"/>
              <a:ext cx="447120" cy="360"/>
            </p14:xfrm>
          </p:contentPart>
        </mc:Choice>
        <mc:Fallback xmlns="">
          <p:pic>
            <p:nvPicPr>
              <p:cNvPr id="422" name="Encre 421">
                <a:extLst>
                  <a:ext uri="{FF2B5EF4-FFF2-40B4-BE49-F238E27FC236}">
                    <a16:creationId xmlns:a16="http://schemas.microsoft.com/office/drawing/2014/main" id="{6F5F2094-6F0F-4757-8E14-131C2F8A3B76}"/>
                  </a:ext>
                </a:extLst>
              </p:cNvPr>
              <p:cNvPicPr/>
              <p:nvPr/>
            </p:nvPicPr>
            <p:blipFill>
              <a:blip r:embed="rId403"/>
              <a:stretch>
                <a:fillRect/>
              </a:stretch>
            </p:blipFill>
            <p:spPr>
              <a:xfrm>
                <a:off x="1056397" y="6263367"/>
                <a:ext cx="482731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4">
            <p14:nvContentPartPr>
              <p14:cNvPr id="5" name="Encre 4">
                <a:extLst>
                  <a:ext uri="{FF2B5EF4-FFF2-40B4-BE49-F238E27FC236}">
                    <a16:creationId xmlns:a16="http://schemas.microsoft.com/office/drawing/2014/main" id="{EA14DD98-8117-4D4A-B5F6-92D42E474D34}"/>
                  </a:ext>
                </a:extLst>
              </p14:cNvPr>
              <p14:cNvContentPartPr/>
              <p14:nvPr/>
            </p14:nvContentPartPr>
            <p14:xfrm>
              <a:off x="9419480" y="4224200"/>
              <a:ext cx="360" cy="360"/>
            </p14:xfrm>
          </p:contentPart>
        </mc:Choice>
        <mc:Fallback xmlns="">
          <p:pic>
            <p:nvPicPr>
              <p:cNvPr id="5" name="Encre 4">
                <a:extLst>
                  <a:ext uri="{FF2B5EF4-FFF2-40B4-BE49-F238E27FC236}">
                    <a16:creationId xmlns:a16="http://schemas.microsoft.com/office/drawing/2014/main" id="{EA14DD98-8117-4D4A-B5F6-92D42E474D34}"/>
                  </a:ext>
                </a:extLst>
              </p:cNvPr>
              <p:cNvPicPr/>
              <p:nvPr/>
            </p:nvPicPr>
            <p:blipFill>
              <a:blip r:embed="rId405"/>
              <a:stretch>
                <a:fillRect/>
              </a:stretch>
            </p:blipFill>
            <p:spPr>
              <a:xfrm>
                <a:off x="9401840" y="4206200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6">
            <p14:nvContentPartPr>
              <p14:cNvPr id="7" name="Encre 6">
                <a:extLst>
                  <a:ext uri="{FF2B5EF4-FFF2-40B4-BE49-F238E27FC236}">
                    <a16:creationId xmlns:a16="http://schemas.microsoft.com/office/drawing/2014/main" id="{A501FCB6-7FAE-4822-B507-E873EDB3F1FB}"/>
                  </a:ext>
                </a:extLst>
              </p14:cNvPr>
              <p14:cNvContentPartPr/>
              <p14:nvPr/>
            </p14:nvContentPartPr>
            <p14:xfrm>
              <a:off x="2079800" y="850280"/>
              <a:ext cx="70200" cy="18360"/>
            </p14:xfrm>
          </p:contentPart>
        </mc:Choice>
        <mc:Fallback xmlns="">
          <p:pic>
            <p:nvPicPr>
              <p:cNvPr id="7" name="Encre 6">
                <a:extLst>
                  <a:ext uri="{FF2B5EF4-FFF2-40B4-BE49-F238E27FC236}">
                    <a16:creationId xmlns:a16="http://schemas.microsoft.com/office/drawing/2014/main" id="{A501FCB6-7FAE-4822-B507-E873EDB3F1FB}"/>
                  </a:ext>
                </a:extLst>
              </p:cNvPr>
              <p:cNvPicPr/>
              <p:nvPr/>
            </p:nvPicPr>
            <p:blipFill>
              <a:blip r:embed="rId407"/>
              <a:stretch>
                <a:fillRect/>
              </a:stretch>
            </p:blipFill>
            <p:spPr>
              <a:xfrm>
                <a:off x="2062160" y="832640"/>
                <a:ext cx="105840" cy="5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8">
            <p14:nvContentPartPr>
              <p14:cNvPr id="8" name="Encre 7">
                <a:extLst>
                  <a:ext uri="{FF2B5EF4-FFF2-40B4-BE49-F238E27FC236}">
                    <a16:creationId xmlns:a16="http://schemas.microsoft.com/office/drawing/2014/main" id="{8FA85367-ED33-4AD4-B383-E5580C60A4FD}"/>
                  </a:ext>
                </a:extLst>
              </p14:cNvPr>
              <p14:cNvContentPartPr/>
              <p14:nvPr/>
            </p14:nvContentPartPr>
            <p14:xfrm>
              <a:off x="1830320" y="1149800"/>
              <a:ext cx="22680" cy="30960"/>
            </p14:xfrm>
          </p:contentPart>
        </mc:Choice>
        <mc:Fallback xmlns="">
          <p:pic>
            <p:nvPicPr>
              <p:cNvPr id="8" name="Encre 7">
                <a:extLst>
                  <a:ext uri="{FF2B5EF4-FFF2-40B4-BE49-F238E27FC236}">
                    <a16:creationId xmlns:a16="http://schemas.microsoft.com/office/drawing/2014/main" id="{8FA85367-ED33-4AD4-B383-E5580C60A4FD}"/>
                  </a:ext>
                </a:extLst>
              </p:cNvPr>
              <p:cNvPicPr/>
              <p:nvPr/>
            </p:nvPicPr>
            <p:blipFill>
              <a:blip r:embed="rId409"/>
              <a:stretch>
                <a:fillRect/>
              </a:stretch>
            </p:blipFill>
            <p:spPr>
              <a:xfrm>
                <a:off x="1812680" y="1132160"/>
                <a:ext cx="58320" cy="66600"/>
              </a:xfrm>
              <a:prstGeom prst="rect">
                <a:avLst/>
              </a:prstGeom>
            </p:spPr>
          </p:pic>
        </mc:Fallback>
      </mc:AlternateContent>
      <p:grpSp>
        <p:nvGrpSpPr>
          <p:cNvPr id="11" name="Groupe 10">
            <a:extLst>
              <a:ext uri="{FF2B5EF4-FFF2-40B4-BE49-F238E27FC236}">
                <a16:creationId xmlns:a16="http://schemas.microsoft.com/office/drawing/2014/main" id="{CDE82442-3B76-4C22-8F4D-32BBA2B96B2D}"/>
              </a:ext>
            </a:extLst>
          </p:cNvPr>
          <p:cNvGrpSpPr/>
          <p:nvPr/>
        </p:nvGrpSpPr>
        <p:grpSpPr>
          <a:xfrm>
            <a:off x="4195160" y="4787600"/>
            <a:ext cx="360" cy="416880"/>
            <a:chOff x="4195160" y="4787600"/>
            <a:chExt cx="360" cy="416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10">
              <p14:nvContentPartPr>
                <p14:cNvPr id="9" name="Encre 8">
                  <a:extLst>
                    <a:ext uri="{FF2B5EF4-FFF2-40B4-BE49-F238E27FC236}">
                      <a16:creationId xmlns:a16="http://schemas.microsoft.com/office/drawing/2014/main" id="{50F7BA9D-4E69-4BFB-A7EB-0C4D13103EB0}"/>
                    </a:ext>
                  </a:extLst>
                </p14:cNvPr>
                <p14:cNvContentPartPr/>
                <p14:nvPr/>
              </p14:nvContentPartPr>
              <p14:xfrm>
                <a:off x="4195160" y="4830080"/>
                <a:ext cx="360" cy="6840"/>
              </p14:xfrm>
            </p:contentPart>
          </mc:Choice>
          <mc:Fallback xmlns="">
            <p:pic>
              <p:nvPicPr>
                <p:cNvPr id="9" name="Encre 8">
                  <a:extLst>
                    <a:ext uri="{FF2B5EF4-FFF2-40B4-BE49-F238E27FC236}">
                      <a16:creationId xmlns:a16="http://schemas.microsoft.com/office/drawing/2014/main" id="{50F7BA9D-4E69-4BFB-A7EB-0C4D13103EB0}"/>
                    </a:ext>
                  </a:extLst>
                </p:cNvPr>
                <p:cNvPicPr/>
                <p:nvPr/>
              </p:nvPicPr>
              <p:blipFill>
                <a:blip r:embed="rId411"/>
                <a:stretch>
                  <a:fillRect/>
                </a:stretch>
              </p:blipFill>
              <p:spPr>
                <a:xfrm>
                  <a:off x="4177520" y="4812080"/>
                  <a:ext cx="36000" cy="4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2">
              <p14:nvContentPartPr>
                <p14:cNvPr id="10" name="Encre 9">
                  <a:extLst>
                    <a:ext uri="{FF2B5EF4-FFF2-40B4-BE49-F238E27FC236}">
                      <a16:creationId xmlns:a16="http://schemas.microsoft.com/office/drawing/2014/main" id="{1632F98D-5859-46C0-9657-8CC855D1D87C}"/>
                    </a:ext>
                  </a:extLst>
                </p14:cNvPr>
                <p14:cNvContentPartPr/>
                <p14:nvPr/>
              </p14:nvContentPartPr>
              <p14:xfrm>
                <a:off x="4195160" y="4787600"/>
                <a:ext cx="360" cy="416880"/>
              </p14:xfrm>
            </p:contentPart>
          </mc:Choice>
          <mc:Fallback xmlns="">
            <p:pic>
              <p:nvPicPr>
                <p:cNvPr id="10" name="Encre 9">
                  <a:extLst>
                    <a:ext uri="{FF2B5EF4-FFF2-40B4-BE49-F238E27FC236}">
                      <a16:creationId xmlns:a16="http://schemas.microsoft.com/office/drawing/2014/main" id="{1632F98D-5859-46C0-9657-8CC855D1D87C}"/>
                    </a:ext>
                  </a:extLst>
                </p:cNvPr>
                <p:cNvPicPr/>
                <p:nvPr/>
              </p:nvPicPr>
              <p:blipFill>
                <a:blip r:embed="rId413"/>
                <a:stretch>
                  <a:fillRect/>
                </a:stretch>
              </p:blipFill>
              <p:spPr>
                <a:xfrm>
                  <a:off x="4177520" y="4769600"/>
                  <a:ext cx="36000" cy="452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14">
            <p14:nvContentPartPr>
              <p14:cNvPr id="22" name="Encre 21">
                <a:extLst>
                  <a:ext uri="{FF2B5EF4-FFF2-40B4-BE49-F238E27FC236}">
                    <a16:creationId xmlns:a16="http://schemas.microsoft.com/office/drawing/2014/main" id="{3C5CF243-720F-4393-936A-12DE6550C1EA}"/>
                  </a:ext>
                </a:extLst>
              </p14:cNvPr>
              <p14:cNvContentPartPr/>
              <p14:nvPr/>
            </p14:nvContentPartPr>
            <p14:xfrm>
              <a:off x="4210280" y="5190800"/>
              <a:ext cx="777960" cy="360"/>
            </p14:xfrm>
          </p:contentPart>
        </mc:Choice>
        <mc:Fallback xmlns="">
          <p:pic>
            <p:nvPicPr>
              <p:cNvPr id="22" name="Encre 21">
                <a:extLst>
                  <a:ext uri="{FF2B5EF4-FFF2-40B4-BE49-F238E27FC236}">
                    <a16:creationId xmlns:a16="http://schemas.microsoft.com/office/drawing/2014/main" id="{3C5CF243-720F-4393-936A-12DE6550C1EA}"/>
                  </a:ext>
                </a:extLst>
              </p:cNvPr>
              <p:cNvPicPr/>
              <p:nvPr/>
            </p:nvPicPr>
            <p:blipFill>
              <a:blip r:embed="rId415"/>
              <a:stretch>
                <a:fillRect/>
              </a:stretch>
            </p:blipFill>
            <p:spPr>
              <a:xfrm>
                <a:off x="4192640" y="5173160"/>
                <a:ext cx="813600" cy="36000"/>
              </a:xfrm>
              <a:prstGeom prst="rect">
                <a:avLst/>
              </a:prstGeom>
            </p:spPr>
          </p:pic>
        </mc:Fallback>
      </mc:AlternateContent>
      <p:grpSp>
        <p:nvGrpSpPr>
          <p:cNvPr id="26" name="Groupe 25">
            <a:extLst>
              <a:ext uri="{FF2B5EF4-FFF2-40B4-BE49-F238E27FC236}">
                <a16:creationId xmlns:a16="http://schemas.microsoft.com/office/drawing/2014/main" id="{5713D573-C882-455E-9A3E-CF038332014E}"/>
              </a:ext>
            </a:extLst>
          </p:cNvPr>
          <p:cNvGrpSpPr/>
          <p:nvPr/>
        </p:nvGrpSpPr>
        <p:grpSpPr>
          <a:xfrm>
            <a:off x="7440920" y="5183240"/>
            <a:ext cx="348480" cy="371160"/>
            <a:chOff x="7440920" y="5183240"/>
            <a:chExt cx="348480" cy="371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16">
              <p14:nvContentPartPr>
                <p14:cNvPr id="14" name="Encre 13">
                  <a:extLst>
                    <a:ext uri="{FF2B5EF4-FFF2-40B4-BE49-F238E27FC236}">
                      <a16:creationId xmlns:a16="http://schemas.microsoft.com/office/drawing/2014/main" id="{FFC6402C-2208-440A-BA27-AECCA34BF137}"/>
                    </a:ext>
                  </a:extLst>
                </p14:cNvPr>
                <p14:cNvContentPartPr/>
                <p14:nvPr/>
              </p14:nvContentPartPr>
              <p14:xfrm>
                <a:off x="7789040" y="5183240"/>
                <a:ext cx="360" cy="19080"/>
              </p14:xfrm>
            </p:contentPart>
          </mc:Choice>
          <mc:Fallback xmlns="">
            <p:pic>
              <p:nvPicPr>
                <p:cNvPr id="14" name="Encre 13">
                  <a:extLst>
                    <a:ext uri="{FF2B5EF4-FFF2-40B4-BE49-F238E27FC236}">
                      <a16:creationId xmlns:a16="http://schemas.microsoft.com/office/drawing/2014/main" id="{FFC6402C-2208-440A-BA27-AECCA34BF137}"/>
                    </a:ext>
                  </a:extLst>
                </p:cNvPr>
                <p:cNvPicPr/>
                <p:nvPr/>
              </p:nvPicPr>
              <p:blipFill>
                <a:blip r:embed="rId417"/>
                <a:stretch>
                  <a:fillRect/>
                </a:stretch>
              </p:blipFill>
              <p:spPr>
                <a:xfrm>
                  <a:off x="7771400" y="5165240"/>
                  <a:ext cx="36000" cy="5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8">
              <p14:nvContentPartPr>
                <p14:cNvPr id="15" name="Encre 14">
                  <a:extLst>
                    <a:ext uri="{FF2B5EF4-FFF2-40B4-BE49-F238E27FC236}">
                      <a16:creationId xmlns:a16="http://schemas.microsoft.com/office/drawing/2014/main" id="{E94DE974-3D2B-47D0-A031-FC9BE33A88AC}"/>
                    </a:ext>
                  </a:extLst>
                </p14:cNvPr>
                <p14:cNvContentPartPr/>
                <p14:nvPr/>
              </p14:nvContentPartPr>
              <p14:xfrm>
                <a:off x="7789040" y="5201600"/>
                <a:ext cx="360" cy="352800"/>
              </p14:xfrm>
            </p:contentPart>
          </mc:Choice>
          <mc:Fallback xmlns="">
            <p:pic>
              <p:nvPicPr>
                <p:cNvPr id="15" name="Encre 14">
                  <a:extLst>
                    <a:ext uri="{FF2B5EF4-FFF2-40B4-BE49-F238E27FC236}">
                      <a16:creationId xmlns:a16="http://schemas.microsoft.com/office/drawing/2014/main" id="{E94DE974-3D2B-47D0-A031-FC9BE33A88AC}"/>
                    </a:ext>
                  </a:extLst>
                </p:cNvPr>
                <p:cNvPicPr/>
                <p:nvPr/>
              </p:nvPicPr>
              <p:blipFill>
                <a:blip r:embed="rId419"/>
                <a:stretch>
                  <a:fillRect/>
                </a:stretch>
              </p:blipFill>
              <p:spPr>
                <a:xfrm>
                  <a:off x="7771400" y="5183960"/>
                  <a:ext cx="36000" cy="38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0">
              <p14:nvContentPartPr>
                <p14:cNvPr id="23" name="Encre 22">
                  <a:extLst>
                    <a:ext uri="{FF2B5EF4-FFF2-40B4-BE49-F238E27FC236}">
                      <a16:creationId xmlns:a16="http://schemas.microsoft.com/office/drawing/2014/main" id="{36B99478-547C-4FAE-9397-DAC60F927FD3}"/>
                    </a:ext>
                  </a:extLst>
                </p14:cNvPr>
                <p14:cNvContentPartPr/>
                <p14:nvPr/>
              </p14:nvContentPartPr>
              <p14:xfrm>
                <a:off x="7762400" y="5190800"/>
                <a:ext cx="360" cy="360"/>
              </p14:xfrm>
            </p:contentPart>
          </mc:Choice>
          <mc:Fallback xmlns="">
            <p:pic>
              <p:nvPicPr>
                <p:cNvPr id="23" name="Encre 22">
                  <a:extLst>
                    <a:ext uri="{FF2B5EF4-FFF2-40B4-BE49-F238E27FC236}">
                      <a16:creationId xmlns:a16="http://schemas.microsoft.com/office/drawing/2014/main" id="{36B99478-547C-4FAE-9397-DAC60F927FD3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7744760" y="5173160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1">
              <p14:nvContentPartPr>
                <p14:cNvPr id="25" name="Encre 24">
                  <a:extLst>
                    <a:ext uri="{FF2B5EF4-FFF2-40B4-BE49-F238E27FC236}">
                      <a16:creationId xmlns:a16="http://schemas.microsoft.com/office/drawing/2014/main" id="{C0AECF9C-D426-4067-9042-3AB860E832A7}"/>
                    </a:ext>
                  </a:extLst>
                </p14:cNvPr>
                <p14:cNvContentPartPr/>
                <p14:nvPr/>
              </p14:nvContentPartPr>
              <p14:xfrm>
                <a:off x="7440920" y="5190800"/>
                <a:ext cx="347040" cy="360"/>
              </p14:xfrm>
            </p:contentPart>
          </mc:Choice>
          <mc:Fallback xmlns="">
            <p:pic>
              <p:nvPicPr>
                <p:cNvPr id="25" name="Encre 24">
                  <a:extLst>
                    <a:ext uri="{FF2B5EF4-FFF2-40B4-BE49-F238E27FC236}">
                      <a16:creationId xmlns:a16="http://schemas.microsoft.com/office/drawing/2014/main" id="{C0AECF9C-D426-4067-9042-3AB860E832A7}"/>
                    </a:ext>
                  </a:extLst>
                </p:cNvPr>
                <p:cNvPicPr/>
                <p:nvPr/>
              </p:nvPicPr>
              <p:blipFill>
                <a:blip r:embed="rId422"/>
                <a:stretch>
                  <a:fillRect/>
                </a:stretch>
              </p:blipFill>
              <p:spPr>
                <a:xfrm>
                  <a:off x="7422920" y="5173160"/>
                  <a:ext cx="382680" cy="36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23">
            <p14:nvContentPartPr>
              <p14:cNvPr id="30" name="Encre 29">
                <a:extLst>
                  <a:ext uri="{FF2B5EF4-FFF2-40B4-BE49-F238E27FC236}">
                    <a16:creationId xmlns:a16="http://schemas.microsoft.com/office/drawing/2014/main" id="{04FCDC0B-51F9-459B-A342-E1A4671A5BB5}"/>
                  </a:ext>
                </a:extLst>
              </p14:cNvPr>
              <p14:cNvContentPartPr/>
              <p14:nvPr/>
            </p14:nvContentPartPr>
            <p14:xfrm>
              <a:off x="7807760" y="5553680"/>
              <a:ext cx="338760" cy="360"/>
            </p14:xfrm>
          </p:contentPart>
        </mc:Choice>
        <mc:Fallback xmlns="">
          <p:pic>
            <p:nvPicPr>
              <p:cNvPr id="30" name="Encre 29">
                <a:extLst>
                  <a:ext uri="{FF2B5EF4-FFF2-40B4-BE49-F238E27FC236}">
                    <a16:creationId xmlns:a16="http://schemas.microsoft.com/office/drawing/2014/main" id="{04FCDC0B-51F9-459B-A342-E1A4671A5BB5}"/>
                  </a:ext>
                </a:extLst>
              </p:cNvPr>
              <p:cNvPicPr/>
              <p:nvPr/>
            </p:nvPicPr>
            <p:blipFill>
              <a:blip r:embed="rId424"/>
              <a:stretch>
                <a:fillRect/>
              </a:stretch>
            </p:blipFill>
            <p:spPr>
              <a:xfrm>
                <a:off x="7790120" y="5535680"/>
                <a:ext cx="374400" cy="36000"/>
              </a:xfrm>
              <a:prstGeom prst="rect">
                <a:avLst/>
              </a:prstGeom>
            </p:spPr>
          </p:pic>
        </mc:Fallback>
      </mc:AlternateContent>
      <p:grpSp>
        <p:nvGrpSpPr>
          <p:cNvPr id="34" name="Groupe 33">
            <a:extLst>
              <a:ext uri="{FF2B5EF4-FFF2-40B4-BE49-F238E27FC236}">
                <a16:creationId xmlns:a16="http://schemas.microsoft.com/office/drawing/2014/main" id="{A1AFB1B0-3109-4107-8491-A0112E43C23B}"/>
              </a:ext>
            </a:extLst>
          </p:cNvPr>
          <p:cNvGrpSpPr/>
          <p:nvPr/>
        </p:nvGrpSpPr>
        <p:grpSpPr>
          <a:xfrm>
            <a:off x="8144360" y="5190800"/>
            <a:ext cx="425160" cy="350640"/>
            <a:chOff x="8144360" y="5190800"/>
            <a:chExt cx="425160" cy="350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25">
              <p14:nvContentPartPr>
                <p14:cNvPr id="27" name="Encre 26">
                  <a:extLst>
                    <a:ext uri="{FF2B5EF4-FFF2-40B4-BE49-F238E27FC236}">
                      <a16:creationId xmlns:a16="http://schemas.microsoft.com/office/drawing/2014/main" id="{ADCF6D3F-E67B-4B11-93A6-417ACA5FD519}"/>
                    </a:ext>
                  </a:extLst>
                </p14:cNvPr>
                <p14:cNvContentPartPr/>
                <p14:nvPr/>
              </p14:nvContentPartPr>
              <p14:xfrm>
                <a:off x="8267120" y="5190800"/>
                <a:ext cx="360" cy="360"/>
              </p14:xfrm>
            </p:contentPart>
          </mc:Choice>
          <mc:Fallback xmlns="">
            <p:pic>
              <p:nvPicPr>
                <p:cNvPr id="27" name="Encre 26">
                  <a:extLst>
                    <a:ext uri="{FF2B5EF4-FFF2-40B4-BE49-F238E27FC236}">
                      <a16:creationId xmlns:a16="http://schemas.microsoft.com/office/drawing/2014/main" id="{ADCF6D3F-E67B-4B11-93A6-417ACA5FD519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8249480" y="5173160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6">
              <p14:nvContentPartPr>
                <p14:cNvPr id="28" name="Encre 27">
                  <a:extLst>
                    <a:ext uri="{FF2B5EF4-FFF2-40B4-BE49-F238E27FC236}">
                      <a16:creationId xmlns:a16="http://schemas.microsoft.com/office/drawing/2014/main" id="{6DDF427E-0592-4347-AA86-2988CA35B189}"/>
                    </a:ext>
                  </a:extLst>
                </p14:cNvPr>
                <p14:cNvContentPartPr/>
                <p14:nvPr/>
              </p14:nvContentPartPr>
              <p14:xfrm>
                <a:off x="8232200" y="5190800"/>
                <a:ext cx="337320" cy="360"/>
              </p14:xfrm>
            </p:contentPart>
          </mc:Choice>
          <mc:Fallback xmlns="">
            <p:pic>
              <p:nvPicPr>
                <p:cNvPr id="28" name="Encre 27">
                  <a:extLst>
                    <a:ext uri="{FF2B5EF4-FFF2-40B4-BE49-F238E27FC236}">
                      <a16:creationId xmlns:a16="http://schemas.microsoft.com/office/drawing/2014/main" id="{6DDF427E-0592-4347-AA86-2988CA35B189}"/>
                    </a:ext>
                  </a:extLst>
                </p:cNvPr>
                <p:cNvPicPr/>
                <p:nvPr/>
              </p:nvPicPr>
              <p:blipFill>
                <a:blip r:embed="rId427"/>
                <a:stretch>
                  <a:fillRect/>
                </a:stretch>
              </p:blipFill>
              <p:spPr>
                <a:xfrm>
                  <a:off x="8214200" y="5173160"/>
                  <a:ext cx="37296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8">
              <p14:nvContentPartPr>
                <p14:cNvPr id="31" name="Encre 30">
                  <a:extLst>
                    <a:ext uri="{FF2B5EF4-FFF2-40B4-BE49-F238E27FC236}">
                      <a16:creationId xmlns:a16="http://schemas.microsoft.com/office/drawing/2014/main" id="{CCD620CF-807D-41F4-BA44-3C65BA7C56F0}"/>
                    </a:ext>
                  </a:extLst>
                </p14:cNvPr>
                <p14:cNvContentPartPr/>
                <p14:nvPr/>
              </p14:nvContentPartPr>
              <p14:xfrm>
                <a:off x="8144360" y="5540360"/>
                <a:ext cx="360" cy="360"/>
              </p14:xfrm>
            </p:contentPart>
          </mc:Choice>
          <mc:Fallback xmlns="">
            <p:pic>
              <p:nvPicPr>
                <p:cNvPr id="31" name="Encre 30">
                  <a:extLst>
                    <a:ext uri="{FF2B5EF4-FFF2-40B4-BE49-F238E27FC236}">
                      <a16:creationId xmlns:a16="http://schemas.microsoft.com/office/drawing/2014/main" id="{CCD620CF-807D-41F4-BA44-3C65BA7C56F0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8126720" y="5522360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9">
              <p14:nvContentPartPr>
                <p14:cNvPr id="32" name="Encre 31">
                  <a:extLst>
                    <a:ext uri="{FF2B5EF4-FFF2-40B4-BE49-F238E27FC236}">
                      <a16:creationId xmlns:a16="http://schemas.microsoft.com/office/drawing/2014/main" id="{863B22BB-AE59-4639-91C5-770C3867B9A0}"/>
                    </a:ext>
                  </a:extLst>
                </p14:cNvPr>
                <p14:cNvContentPartPr/>
                <p14:nvPr/>
              </p14:nvContentPartPr>
              <p14:xfrm>
                <a:off x="8144360" y="5207360"/>
                <a:ext cx="360" cy="334080"/>
              </p14:xfrm>
            </p:contentPart>
          </mc:Choice>
          <mc:Fallback xmlns="">
            <p:pic>
              <p:nvPicPr>
                <p:cNvPr id="32" name="Encre 31">
                  <a:extLst>
                    <a:ext uri="{FF2B5EF4-FFF2-40B4-BE49-F238E27FC236}">
                      <a16:creationId xmlns:a16="http://schemas.microsoft.com/office/drawing/2014/main" id="{863B22BB-AE59-4639-91C5-770C3867B9A0}"/>
                    </a:ext>
                  </a:extLst>
                </p:cNvPr>
                <p:cNvPicPr/>
                <p:nvPr/>
              </p:nvPicPr>
              <p:blipFill>
                <a:blip r:embed="rId430"/>
                <a:stretch>
                  <a:fillRect/>
                </a:stretch>
              </p:blipFill>
              <p:spPr>
                <a:xfrm>
                  <a:off x="8126720" y="5189360"/>
                  <a:ext cx="36000" cy="3697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31">
            <p14:nvContentPartPr>
              <p14:cNvPr id="38" name="Encre 37">
                <a:extLst>
                  <a:ext uri="{FF2B5EF4-FFF2-40B4-BE49-F238E27FC236}">
                    <a16:creationId xmlns:a16="http://schemas.microsoft.com/office/drawing/2014/main" id="{0E1A8D35-4E79-4915-90EA-626D37685814}"/>
                  </a:ext>
                </a:extLst>
              </p14:cNvPr>
              <p14:cNvContentPartPr/>
              <p14:nvPr/>
            </p14:nvContentPartPr>
            <p14:xfrm>
              <a:off x="7348760" y="4107920"/>
              <a:ext cx="360" cy="3240"/>
            </p14:xfrm>
          </p:contentPart>
        </mc:Choice>
        <mc:Fallback xmlns="">
          <p:pic>
            <p:nvPicPr>
              <p:cNvPr id="38" name="Encre 37">
                <a:extLst>
                  <a:ext uri="{FF2B5EF4-FFF2-40B4-BE49-F238E27FC236}">
                    <a16:creationId xmlns:a16="http://schemas.microsoft.com/office/drawing/2014/main" id="{0E1A8D35-4E79-4915-90EA-626D37685814}"/>
                  </a:ext>
                </a:extLst>
              </p:cNvPr>
              <p:cNvPicPr/>
              <p:nvPr/>
            </p:nvPicPr>
            <p:blipFill>
              <a:blip r:embed="rId432"/>
              <a:stretch>
                <a:fillRect/>
              </a:stretch>
            </p:blipFill>
            <p:spPr>
              <a:xfrm>
                <a:off x="7330760" y="4090280"/>
                <a:ext cx="36000" cy="38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3">
            <p14:nvContentPartPr>
              <p14:cNvPr id="39" name="Encre 38">
                <a:extLst>
                  <a:ext uri="{FF2B5EF4-FFF2-40B4-BE49-F238E27FC236}">
                    <a16:creationId xmlns:a16="http://schemas.microsoft.com/office/drawing/2014/main" id="{CCDBE526-0F9F-451B-9DE8-C2307C9C4C41}"/>
                  </a:ext>
                </a:extLst>
              </p14:cNvPr>
              <p14:cNvContentPartPr/>
              <p14:nvPr/>
            </p14:nvContentPartPr>
            <p14:xfrm>
              <a:off x="7346600" y="3984440"/>
              <a:ext cx="720" cy="20880"/>
            </p14:xfrm>
          </p:contentPart>
        </mc:Choice>
        <mc:Fallback xmlns="">
          <p:pic>
            <p:nvPicPr>
              <p:cNvPr id="39" name="Encre 38">
                <a:extLst>
                  <a:ext uri="{FF2B5EF4-FFF2-40B4-BE49-F238E27FC236}">
                    <a16:creationId xmlns:a16="http://schemas.microsoft.com/office/drawing/2014/main" id="{CCDBE526-0F9F-451B-9DE8-C2307C9C4C41}"/>
                  </a:ext>
                </a:extLst>
              </p:cNvPr>
              <p:cNvPicPr/>
              <p:nvPr/>
            </p:nvPicPr>
            <p:blipFill>
              <a:blip r:embed="rId434"/>
              <a:stretch>
                <a:fillRect/>
              </a:stretch>
            </p:blipFill>
            <p:spPr>
              <a:xfrm>
                <a:off x="7328600" y="3966440"/>
                <a:ext cx="36360" cy="56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5">
            <p14:nvContentPartPr>
              <p14:cNvPr id="47" name="Encre 46">
                <a:extLst>
                  <a:ext uri="{FF2B5EF4-FFF2-40B4-BE49-F238E27FC236}">
                    <a16:creationId xmlns:a16="http://schemas.microsoft.com/office/drawing/2014/main" id="{FA0A3B3A-2881-4A15-98EA-EC30994800B1}"/>
                  </a:ext>
                </a:extLst>
              </p14:cNvPr>
              <p14:cNvContentPartPr/>
              <p14:nvPr/>
            </p14:nvContentPartPr>
            <p14:xfrm>
              <a:off x="7360280" y="4776440"/>
              <a:ext cx="7560" cy="421200"/>
            </p14:xfrm>
          </p:contentPart>
        </mc:Choice>
        <mc:Fallback xmlns="">
          <p:pic>
            <p:nvPicPr>
              <p:cNvPr id="47" name="Encre 46">
                <a:extLst>
                  <a:ext uri="{FF2B5EF4-FFF2-40B4-BE49-F238E27FC236}">
                    <a16:creationId xmlns:a16="http://schemas.microsoft.com/office/drawing/2014/main" id="{FA0A3B3A-2881-4A15-98EA-EC30994800B1}"/>
                  </a:ext>
                </a:extLst>
              </p:cNvPr>
              <p:cNvPicPr/>
              <p:nvPr/>
            </p:nvPicPr>
            <p:blipFill>
              <a:blip r:embed="rId436"/>
              <a:stretch>
                <a:fillRect/>
              </a:stretch>
            </p:blipFill>
            <p:spPr>
              <a:xfrm>
                <a:off x="7342640" y="4758800"/>
                <a:ext cx="43200" cy="456840"/>
              </a:xfrm>
              <a:prstGeom prst="rect">
                <a:avLst/>
              </a:prstGeom>
            </p:spPr>
          </p:pic>
        </mc:Fallback>
      </mc:AlternateContent>
      <p:grpSp>
        <p:nvGrpSpPr>
          <p:cNvPr id="57" name="Groupe 56">
            <a:extLst>
              <a:ext uri="{FF2B5EF4-FFF2-40B4-BE49-F238E27FC236}">
                <a16:creationId xmlns:a16="http://schemas.microsoft.com/office/drawing/2014/main" id="{B86C5F14-750F-4C88-9B52-8E2344D1931A}"/>
              </a:ext>
            </a:extLst>
          </p:cNvPr>
          <p:cNvGrpSpPr/>
          <p:nvPr/>
        </p:nvGrpSpPr>
        <p:grpSpPr>
          <a:xfrm>
            <a:off x="8138240" y="3973640"/>
            <a:ext cx="360" cy="492480"/>
            <a:chOff x="8138240" y="3973640"/>
            <a:chExt cx="360" cy="492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37">
              <p14:nvContentPartPr>
                <p14:cNvPr id="52" name="Encre 51">
                  <a:extLst>
                    <a:ext uri="{FF2B5EF4-FFF2-40B4-BE49-F238E27FC236}">
                      <a16:creationId xmlns:a16="http://schemas.microsoft.com/office/drawing/2014/main" id="{6EACBA83-0C14-4898-92B2-3698243F834B}"/>
                    </a:ext>
                  </a:extLst>
                </p14:cNvPr>
                <p14:cNvContentPartPr/>
                <p14:nvPr/>
              </p14:nvContentPartPr>
              <p14:xfrm>
                <a:off x="8138240" y="3973640"/>
                <a:ext cx="360" cy="10440"/>
              </p14:xfrm>
            </p:contentPart>
          </mc:Choice>
          <mc:Fallback xmlns="">
            <p:pic>
              <p:nvPicPr>
                <p:cNvPr id="52" name="Encre 51">
                  <a:extLst>
                    <a:ext uri="{FF2B5EF4-FFF2-40B4-BE49-F238E27FC236}">
                      <a16:creationId xmlns:a16="http://schemas.microsoft.com/office/drawing/2014/main" id="{6EACBA83-0C14-4898-92B2-3698243F834B}"/>
                    </a:ext>
                  </a:extLst>
                </p:cNvPr>
                <p:cNvPicPr/>
                <p:nvPr/>
              </p:nvPicPr>
              <p:blipFill>
                <a:blip r:embed="rId438"/>
                <a:stretch>
                  <a:fillRect/>
                </a:stretch>
              </p:blipFill>
              <p:spPr>
                <a:xfrm>
                  <a:off x="8120240" y="3955640"/>
                  <a:ext cx="36000" cy="4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9">
              <p14:nvContentPartPr>
                <p14:cNvPr id="54" name="Encre 53">
                  <a:extLst>
                    <a:ext uri="{FF2B5EF4-FFF2-40B4-BE49-F238E27FC236}">
                      <a16:creationId xmlns:a16="http://schemas.microsoft.com/office/drawing/2014/main" id="{4B8A1B9B-2668-42D1-8A2F-44DBEC70FDEF}"/>
                    </a:ext>
                  </a:extLst>
                </p14:cNvPr>
                <p14:cNvContentPartPr/>
                <p14:nvPr/>
              </p14:nvContentPartPr>
              <p14:xfrm>
                <a:off x="8138240" y="4001360"/>
                <a:ext cx="360" cy="464760"/>
              </p14:xfrm>
            </p:contentPart>
          </mc:Choice>
          <mc:Fallback xmlns="">
            <p:pic>
              <p:nvPicPr>
                <p:cNvPr id="54" name="Encre 53">
                  <a:extLst>
                    <a:ext uri="{FF2B5EF4-FFF2-40B4-BE49-F238E27FC236}">
                      <a16:creationId xmlns:a16="http://schemas.microsoft.com/office/drawing/2014/main" id="{4B8A1B9B-2668-42D1-8A2F-44DBEC70FDEF}"/>
                    </a:ext>
                  </a:extLst>
                </p:cNvPr>
                <p:cNvPicPr/>
                <p:nvPr/>
              </p:nvPicPr>
              <p:blipFill>
                <a:blip r:embed="rId440"/>
                <a:stretch>
                  <a:fillRect/>
                </a:stretch>
              </p:blipFill>
              <p:spPr>
                <a:xfrm>
                  <a:off x="8120240" y="3983360"/>
                  <a:ext cx="36000" cy="5004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1" name="Groupe 60">
            <a:extLst>
              <a:ext uri="{FF2B5EF4-FFF2-40B4-BE49-F238E27FC236}">
                <a16:creationId xmlns:a16="http://schemas.microsoft.com/office/drawing/2014/main" id="{04697674-1E40-4E02-A0E7-CF60B8965DF7}"/>
              </a:ext>
            </a:extLst>
          </p:cNvPr>
          <p:cNvGrpSpPr/>
          <p:nvPr/>
        </p:nvGrpSpPr>
        <p:grpSpPr>
          <a:xfrm>
            <a:off x="8149760" y="4457480"/>
            <a:ext cx="332280" cy="360"/>
            <a:chOff x="8149760" y="4457480"/>
            <a:chExt cx="33228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41">
              <p14:nvContentPartPr>
                <p14:cNvPr id="59" name="Encre 58">
                  <a:extLst>
                    <a:ext uri="{FF2B5EF4-FFF2-40B4-BE49-F238E27FC236}">
                      <a16:creationId xmlns:a16="http://schemas.microsoft.com/office/drawing/2014/main" id="{D158F780-D3A9-43B2-80A0-91350393CA89}"/>
                    </a:ext>
                  </a:extLst>
                </p14:cNvPr>
                <p14:cNvContentPartPr/>
                <p14:nvPr/>
              </p14:nvContentPartPr>
              <p14:xfrm>
                <a:off x="8265680" y="4457480"/>
                <a:ext cx="360" cy="360"/>
              </p14:xfrm>
            </p:contentPart>
          </mc:Choice>
          <mc:Fallback xmlns="">
            <p:pic>
              <p:nvPicPr>
                <p:cNvPr id="59" name="Encre 58">
                  <a:extLst>
                    <a:ext uri="{FF2B5EF4-FFF2-40B4-BE49-F238E27FC236}">
                      <a16:creationId xmlns:a16="http://schemas.microsoft.com/office/drawing/2014/main" id="{D158F780-D3A9-43B2-80A0-91350393CA89}"/>
                    </a:ext>
                  </a:extLst>
                </p:cNvPr>
                <p:cNvPicPr/>
                <p:nvPr/>
              </p:nvPicPr>
              <p:blipFill>
                <a:blip r:embed="rId405"/>
                <a:stretch>
                  <a:fillRect/>
                </a:stretch>
              </p:blipFill>
              <p:spPr>
                <a:xfrm>
                  <a:off x="8248040" y="4439840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2">
              <p14:nvContentPartPr>
                <p14:cNvPr id="60" name="Encre 59">
                  <a:extLst>
                    <a:ext uri="{FF2B5EF4-FFF2-40B4-BE49-F238E27FC236}">
                      <a16:creationId xmlns:a16="http://schemas.microsoft.com/office/drawing/2014/main" id="{4CEB1EC4-F731-4504-8A96-5D8D1C26C19C}"/>
                    </a:ext>
                  </a:extLst>
                </p14:cNvPr>
                <p14:cNvContentPartPr/>
                <p14:nvPr/>
              </p14:nvContentPartPr>
              <p14:xfrm>
                <a:off x="8149760" y="4457480"/>
                <a:ext cx="332280" cy="360"/>
              </p14:xfrm>
            </p:contentPart>
          </mc:Choice>
          <mc:Fallback xmlns="">
            <p:pic>
              <p:nvPicPr>
                <p:cNvPr id="60" name="Encre 59">
                  <a:extLst>
                    <a:ext uri="{FF2B5EF4-FFF2-40B4-BE49-F238E27FC236}">
                      <a16:creationId xmlns:a16="http://schemas.microsoft.com/office/drawing/2014/main" id="{4CEB1EC4-F731-4504-8A96-5D8D1C26C19C}"/>
                    </a:ext>
                  </a:extLst>
                </p:cNvPr>
                <p:cNvPicPr/>
                <p:nvPr/>
              </p:nvPicPr>
              <p:blipFill>
                <a:blip r:embed="rId443"/>
                <a:stretch>
                  <a:fillRect/>
                </a:stretch>
              </p:blipFill>
              <p:spPr>
                <a:xfrm>
                  <a:off x="8132120" y="4439840"/>
                  <a:ext cx="367920" cy="36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44">
            <p14:nvContentPartPr>
              <p14:cNvPr id="63" name="Encre 62">
                <a:extLst>
                  <a:ext uri="{FF2B5EF4-FFF2-40B4-BE49-F238E27FC236}">
                    <a16:creationId xmlns:a16="http://schemas.microsoft.com/office/drawing/2014/main" id="{0EB5AE9B-1BA0-432A-9CE3-14CA801C7E9A}"/>
                  </a:ext>
                </a:extLst>
              </p14:cNvPr>
              <p14:cNvContentPartPr/>
              <p14:nvPr/>
            </p14:nvContentPartPr>
            <p14:xfrm>
              <a:off x="2340080" y="303440"/>
              <a:ext cx="7200" cy="32040"/>
            </p14:xfrm>
          </p:contentPart>
        </mc:Choice>
        <mc:Fallback xmlns="">
          <p:pic>
            <p:nvPicPr>
              <p:cNvPr id="63" name="Encre 62">
                <a:extLst>
                  <a:ext uri="{FF2B5EF4-FFF2-40B4-BE49-F238E27FC236}">
                    <a16:creationId xmlns:a16="http://schemas.microsoft.com/office/drawing/2014/main" id="{0EB5AE9B-1BA0-432A-9CE3-14CA801C7E9A}"/>
                  </a:ext>
                </a:extLst>
              </p:cNvPr>
              <p:cNvPicPr/>
              <p:nvPr/>
            </p:nvPicPr>
            <p:blipFill>
              <a:blip r:embed="rId445"/>
              <a:stretch>
                <a:fillRect/>
              </a:stretch>
            </p:blipFill>
            <p:spPr>
              <a:xfrm>
                <a:off x="2322440" y="285440"/>
                <a:ext cx="42840" cy="67680"/>
              </a:xfrm>
              <a:prstGeom prst="rect">
                <a:avLst/>
              </a:prstGeom>
            </p:spPr>
          </p:pic>
        </mc:Fallback>
      </mc:AlternateContent>
      <p:grpSp>
        <p:nvGrpSpPr>
          <p:cNvPr id="70" name="Groupe 69">
            <a:extLst>
              <a:ext uri="{FF2B5EF4-FFF2-40B4-BE49-F238E27FC236}">
                <a16:creationId xmlns:a16="http://schemas.microsoft.com/office/drawing/2014/main" id="{D2590F47-859C-4801-BABB-C1C8B7C147AC}"/>
              </a:ext>
            </a:extLst>
          </p:cNvPr>
          <p:cNvGrpSpPr/>
          <p:nvPr/>
        </p:nvGrpSpPr>
        <p:grpSpPr>
          <a:xfrm>
            <a:off x="6480080" y="6013760"/>
            <a:ext cx="242162" cy="150920"/>
            <a:chOff x="6480080" y="6013760"/>
            <a:chExt cx="176760" cy="110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46">
              <p14:nvContentPartPr>
                <p14:cNvPr id="64" name="Encre 63">
                  <a:extLst>
                    <a:ext uri="{FF2B5EF4-FFF2-40B4-BE49-F238E27FC236}">
                      <a16:creationId xmlns:a16="http://schemas.microsoft.com/office/drawing/2014/main" id="{365059CE-127E-4662-B08C-4F1B96A499E0}"/>
                    </a:ext>
                  </a:extLst>
                </p14:cNvPr>
                <p14:cNvContentPartPr/>
                <p14:nvPr/>
              </p14:nvContentPartPr>
              <p14:xfrm>
                <a:off x="6551000" y="6059120"/>
                <a:ext cx="11160" cy="9360"/>
              </p14:xfrm>
            </p:contentPart>
          </mc:Choice>
          <mc:Fallback xmlns="">
            <p:pic>
              <p:nvPicPr>
                <p:cNvPr id="64" name="Encre 63">
                  <a:extLst>
                    <a:ext uri="{FF2B5EF4-FFF2-40B4-BE49-F238E27FC236}">
                      <a16:creationId xmlns:a16="http://schemas.microsoft.com/office/drawing/2014/main" id="{365059CE-127E-4662-B08C-4F1B96A499E0}"/>
                    </a:ext>
                  </a:extLst>
                </p:cNvPr>
                <p:cNvPicPr/>
                <p:nvPr/>
              </p:nvPicPr>
              <p:blipFill>
                <a:blip r:embed="rId447"/>
                <a:stretch>
                  <a:fillRect/>
                </a:stretch>
              </p:blipFill>
              <p:spPr>
                <a:xfrm>
                  <a:off x="6537980" y="6046120"/>
                  <a:ext cx="37466" cy="351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8">
              <p14:nvContentPartPr>
                <p14:cNvPr id="65" name="Encre 64">
                  <a:extLst>
                    <a:ext uri="{FF2B5EF4-FFF2-40B4-BE49-F238E27FC236}">
                      <a16:creationId xmlns:a16="http://schemas.microsoft.com/office/drawing/2014/main" id="{9DC85176-711D-4A89-97C0-137F05FB206B}"/>
                    </a:ext>
                  </a:extLst>
                </p14:cNvPr>
                <p14:cNvContentPartPr/>
                <p14:nvPr/>
              </p14:nvContentPartPr>
              <p14:xfrm>
                <a:off x="6563960" y="6036440"/>
                <a:ext cx="6840" cy="5760"/>
              </p14:xfrm>
            </p:contentPart>
          </mc:Choice>
          <mc:Fallback xmlns="">
            <p:pic>
              <p:nvPicPr>
                <p:cNvPr id="65" name="Encre 64">
                  <a:extLst>
                    <a:ext uri="{FF2B5EF4-FFF2-40B4-BE49-F238E27FC236}">
                      <a16:creationId xmlns:a16="http://schemas.microsoft.com/office/drawing/2014/main" id="{9DC85176-711D-4A89-97C0-137F05FB206B}"/>
                    </a:ext>
                  </a:extLst>
                </p:cNvPr>
                <p:cNvPicPr/>
                <p:nvPr/>
              </p:nvPicPr>
              <p:blipFill>
                <a:blip r:embed="rId449"/>
                <a:stretch>
                  <a:fillRect/>
                </a:stretch>
              </p:blipFill>
              <p:spPr>
                <a:xfrm>
                  <a:off x="6550280" y="6022726"/>
                  <a:ext cx="33926" cy="3291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0">
              <p14:nvContentPartPr>
                <p14:cNvPr id="66" name="Encre 65">
                  <a:extLst>
                    <a:ext uri="{FF2B5EF4-FFF2-40B4-BE49-F238E27FC236}">
                      <a16:creationId xmlns:a16="http://schemas.microsoft.com/office/drawing/2014/main" id="{8971DAF1-60D9-4797-823E-D3D273D1F374}"/>
                    </a:ext>
                  </a:extLst>
                </p14:cNvPr>
                <p14:cNvContentPartPr/>
                <p14:nvPr/>
              </p14:nvContentPartPr>
              <p14:xfrm>
                <a:off x="6480080" y="6013760"/>
                <a:ext cx="107640" cy="100440"/>
              </p14:xfrm>
            </p:contentPart>
          </mc:Choice>
          <mc:Fallback xmlns="">
            <p:pic>
              <p:nvPicPr>
                <p:cNvPr id="66" name="Encre 65">
                  <a:extLst>
                    <a:ext uri="{FF2B5EF4-FFF2-40B4-BE49-F238E27FC236}">
                      <a16:creationId xmlns:a16="http://schemas.microsoft.com/office/drawing/2014/main" id="{8971DAF1-60D9-4797-823E-D3D273D1F374}"/>
                    </a:ext>
                  </a:extLst>
                </p:cNvPr>
                <p:cNvPicPr/>
                <p:nvPr/>
              </p:nvPicPr>
              <p:blipFill>
                <a:blip r:embed="rId451"/>
                <a:stretch>
                  <a:fillRect/>
                </a:stretch>
              </p:blipFill>
              <p:spPr>
                <a:xfrm>
                  <a:off x="6466953" y="6000613"/>
                  <a:ext cx="133631" cy="12647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2">
              <p14:nvContentPartPr>
                <p14:cNvPr id="68" name="Encre 67">
                  <a:extLst>
                    <a:ext uri="{FF2B5EF4-FFF2-40B4-BE49-F238E27FC236}">
                      <a16:creationId xmlns:a16="http://schemas.microsoft.com/office/drawing/2014/main" id="{342EAD94-9C7E-4320-8A1D-F3E92DB61457}"/>
                    </a:ext>
                  </a:extLst>
                </p14:cNvPr>
                <p14:cNvContentPartPr/>
                <p14:nvPr/>
              </p14:nvContentPartPr>
              <p14:xfrm>
                <a:off x="6619400" y="6050120"/>
                <a:ext cx="360" cy="360"/>
              </p14:xfrm>
            </p:contentPart>
          </mc:Choice>
          <mc:Fallback xmlns="">
            <p:pic>
              <p:nvPicPr>
                <p:cNvPr id="68" name="Encre 67">
                  <a:extLst>
                    <a:ext uri="{FF2B5EF4-FFF2-40B4-BE49-F238E27FC236}">
                      <a16:creationId xmlns:a16="http://schemas.microsoft.com/office/drawing/2014/main" id="{342EAD94-9C7E-4320-8A1D-F3E92DB61457}"/>
                    </a:ext>
                  </a:extLst>
                </p:cNvPr>
                <p:cNvPicPr/>
                <p:nvPr/>
              </p:nvPicPr>
              <p:blipFill>
                <a:blip r:embed="rId453"/>
                <a:stretch>
                  <a:fillRect/>
                </a:stretch>
              </p:blipFill>
              <p:spPr>
                <a:xfrm>
                  <a:off x="6601760" y="6032120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4">
              <p14:nvContentPartPr>
                <p14:cNvPr id="69" name="Encre 68">
                  <a:extLst>
                    <a:ext uri="{FF2B5EF4-FFF2-40B4-BE49-F238E27FC236}">
                      <a16:creationId xmlns:a16="http://schemas.microsoft.com/office/drawing/2014/main" id="{E3481993-108E-4F41-B6FB-B866E65F3409}"/>
                    </a:ext>
                  </a:extLst>
                </p14:cNvPr>
                <p14:cNvContentPartPr/>
                <p14:nvPr/>
              </p14:nvContentPartPr>
              <p14:xfrm>
                <a:off x="6610400" y="6053000"/>
                <a:ext cx="46440" cy="70920"/>
              </p14:xfrm>
            </p:contentPart>
          </mc:Choice>
          <mc:Fallback xmlns="">
            <p:pic>
              <p:nvPicPr>
                <p:cNvPr id="69" name="Encre 68">
                  <a:extLst>
                    <a:ext uri="{FF2B5EF4-FFF2-40B4-BE49-F238E27FC236}">
                      <a16:creationId xmlns:a16="http://schemas.microsoft.com/office/drawing/2014/main" id="{E3481993-108E-4F41-B6FB-B866E65F3409}"/>
                    </a:ext>
                  </a:extLst>
                </p:cNvPr>
                <p:cNvPicPr/>
                <p:nvPr/>
              </p:nvPicPr>
              <p:blipFill>
                <a:blip r:embed="rId455"/>
                <a:stretch>
                  <a:fillRect/>
                </a:stretch>
              </p:blipFill>
              <p:spPr>
                <a:xfrm>
                  <a:off x="6597207" y="6039818"/>
                  <a:ext cx="72563" cy="97021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5" name="Groupe 84">
            <a:extLst>
              <a:ext uri="{FF2B5EF4-FFF2-40B4-BE49-F238E27FC236}">
                <a16:creationId xmlns:a16="http://schemas.microsoft.com/office/drawing/2014/main" id="{8D863757-1051-4A30-B6D7-C9D52F9B78C9}"/>
              </a:ext>
            </a:extLst>
          </p:cNvPr>
          <p:cNvGrpSpPr/>
          <p:nvPr/>
        </p:nvGrpSpPr>
        <p:grpSpPr>
          <a:xfrm>
            <a:off x="4871440" y="5948240"/>
            <a:ext cx="210240" cy="166680"/>
            <a:chOff x="4846040" y="5948240"/>
            <a:chExt cx="210240" cy="166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56">
              <p14:nvContentPartPr>
                <p14:cNvPr id="71" name="Encre 70">
                  <a:extLst>
                    <a:ext uri="{FF2B5EF4-FFF2-40B4-BE49-F238E27FC236}">
                      <a16:creationId xmlns:a16="http://schemas.microsoft.com/office/drawing/2014/main" id="{90856C1A-6AAC-4D58-8F12-7A599110F98F}"/>
                    </a:ext>
                  </a:extLst>
                </p14:cNvPr>
                <p14:cNvContentPartPr/>
                <p14:nvPr/>
              </p14:nvContentPartPr>
              <p14:xfrm>
                <a:off x="4925600" y="6020960"/>
                <a:ext cx="22320" cy="43200"/>
              </p14:xfrm>
            </p:contentPart>
          </mc:Choice>
          <mc:Fallback xmlns="">
            <p:pic>
              <p:nvPicPr>
                <p:cNvPr id="71" name="Encre 70">
                  <a:extLst>
                    <a:ext uri="{FF2B5EF4-FFF2-40B4-BE49-F238E27FC236}">
                      <a16:creationId xmlns:a16="http://schemas.microsoft.com/office/drawing/2014/main" id="{90856C1A-6AAC-4D58-8F12-7A599110F98F}"/>
                    </a:ext>
                  </a:extLst>
                </p:cNvPr>
                <p:cNvPicPr/>
                <p:nvPr/>
              </p:nvPicPr>
              <p:blipFill>
                <a:blip r:embed="rId457"/>
                <a:stretch>
                  <a:fillRect/>
                </a:stretch>
              </p:blipFill>
              <p:spPr>
                <a:xfrm>
                  <a:off x="4907600" y="6003320"/>
                  <a:ext cx="57960" cy="7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8">
              <p14:nvContentPartPr>
                <p14:cNvPr id="77" name="Encre 76">
                  <a:extLst>
                    <a:ext uri="{FF2B5EF4-FFF2-40B4-BE49-F238E27FC236}">
                      <a16:creationId xmlns:a16="http://schemas.microsoft.com/office/drawing/2014/main" id="{E8F3515D-A27F-4A13-AA63-E6077054EA18}"/>
                    </a:ext>
                  </a:extLst>
                </p14:cNvPr>
                <p14:cNvContentPartPr/>
                <p14:nvPr/>
              </p14:nvContentPartPr>
              <p14:xfrm>
                <a:off x="4954760" y="6026360"/>
                <a:ext cx="12600" cy="13320"/>
              </p14:xfrm>
            </p:contentPart>
          </mc:Choice>
          <mc:Fallback xmlns="">
            <p:pic>
              <p:nvPicPr>
                <p:cNvPr id="77" name="Encre 76">
                  <a:extLst>
                    <a:ext uri="{FF2B5EF4-FFF2-40B4-BE49-F238E27FC236}">
                      <a16:creationId xmlns:a16="http://schemas.microsoft.com/office/drawing/2014/main" id="{E8F3515D-A27F-4A13-AA63-E6077054EA18}"/>
                    </a:ext>
                  </a:extLst>
                </p:cNvPr>
                <p:cNvPicPr/>
                <p:nvPr/>
              </p:nvPicPr>
              <p:blipFill>
                <a:blip r:embed="rId459"/>
                <a:stretch>
                  <a:fillRect/>
                </a:stretch>
              </p:blipFill>
              <p:spPr>
                <a:xfrm>
                  <a:off x="4937120" y="6008720"/>
                  <a:ext cx="48240" cy="4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0">
              <p14:nvContentPartPr>
                <p14:cNvPr id="79" name="Encre 78">
                  <a:extLst>
                    <a:ext uri="{FF2B5EF4-FFF2-40B4-BE49-F238E27FC236}">
                      <a16:creationId xmlns:a16="http://schemas.microsoft.com/office/drawing/2014/main" id="{80BE8C10-5985-4999-BA33-4A10B907A514}"/>
                    </a:ext>
                  </a:extLst>
                </p14:cNvPr>
                <p14:cNvContentPartPr/>
                <p14:nvPr/>
              </p14:nvContentPartPr>
              <p14:xfrm>
                <a:off x="4859000" y="6019520"/>
                <a:ext cx="69840" cy="89640"/>
              </p14:xfrm>
            </p:contentPart>
          </mc:Choice>
          <mc:Fallback xmlns="">
            <p:pic>
              <p:nvPicPr>
                <p:cNvPr id="79" name="Encre 78">
                  <a:extLst>
                    <a:ext uri="{FF2B5EF4-FFF2-40B4-BE49-F238E27FC236}">
                      <a16:creationId xmlns:a16="http://schemas.microsoft.com/office/drawing/2014/main" id="{80BE8C10-5985-4999-BA33-4A10B907A514}"/>
                    </a:ext>
                  </a:extLst>
                </p:cNvPr>
                <p:cNvPicPr/>
                <p:nvPr/>
              </p:nvPicPr>
              <p:blipFill>
                <a:blip r:embed="rId461"/>
                <a:stretch>
                  <a:fillRect/>
                </a:stretch>
              </p:blipFill>
              <p:spPr>
                <a:xfrm>
                  <a:off x="4841000" y="6001520"/>
                  <a:ext cx="105480" cy="12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2">
              <p14:nvContentPartPr>
                <p14:cNvPr id="83" name="Encre 82">
                  <a:extLst>
                    <a:ext uri="{FF2B5EF4-FFF2-40B4-BE49-F238E27FC236}">
                      <a16:creationId xmlns:a16="http://schemas.microsoft.com/office/drawing/2014/main" id="{C6DCB6D3-6665-4AE0-B53C-B54B3EFDE66E}"/>
                    </a:ext>
                  </a:extLst>
                </p14:cNvPr>
                <p14:cNvContentPartPr/>
                <p14:nvPr/>
              </p14:nvContentPartPr>
              <p14:xfrm>
                <a:off x="4846040" y="5948240"/>
                <a:ext cx="210240" cy="166680"/>
              </p14:xfrm>
            </p:contentPart>
          </mc:Choice>
          <mc:Fallback xmlns="">
            <p:pic>
              <p:nvPicPr>
                <p:cNvPr id="83" name="Encre 82">
                  <a:extLst>
                    <a:ext uri="{FF2B5EF4-FFF2-40B4-BE49-F238E27FC236}">
                      <a16:creationId xmlns:a16="http://schemas.microsoft.com/office/drawing/2014/main" id="{C6DCB6D3-6665-4AE0-B53C-B54B3EFDE66E}"/>
                    </a:ext>
                  </a:extLst>
                </p:cNvPr>
                <p:cNvPicPr/>
                <p:nvPr/>
              </p:nvPicPr>
              <p:blipFill>
                <a:blip r:embed="rId463"/>
                <a:stretch>
                  <a:fillRect/>
                </a:stretch>
              </p:blipFill>
              <p:spPr>
                <a:xfrm>
                  <a:off x="4828040" y="5930600"/>
                  <a:ext cx="245880" cy="202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06" name="Groupe 105">
            <a:extLst>
              <a:ext uri="{FF2B5EF4-FFF2-40B4-BE49-F238E27FC236}">
                <a16:creationId xmlns:a16="http://schemas.microsoft.com/office/drawing/2014/main" id="{EB995D52-4E7F-49C9-8146-5131374D0899}"/>
              </a:ext>
            </a:extLst>
          </p:cNvPr>
          <p:cNvGrpSpPr/>
          <p:nvPr/>
        </p:nvGrpSpPr>
        <p:grpSpPr>
          <a:xfrm>
            <a:off x="4198760" y="5948600"/>
            <a:ext cx="360" cy="405720"/>
            <a:chOff x="4198760" y="5948600"/>
            <a:chExt cx="360" cy="405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64">
              <p14:nvContentPartPr>
                <p14:cNvPr id="103" name="Encre 102">
                  <a:extLst>
                    <a:ext uri="{FF2B5EF4-FFF2-40B4-BE49-F238E27FC236}">
                      <a16:creationId xmlns:a16="http://schemas.microsoft.com/office/drawing/2014/main" id="{260194EC-83CE-4DE5-9F4F-69A33780B4C1}"/>
                    </a:ext>
                  </a:extLst>
                </p14:cNvPr>
                <p14:cNvContentPartPr/>
                <p14:nvPr/>
              </p14:nvContentPartPr>
              <p14:xfrm>
                <a:off x="4198760" y="5990720"/>
                <a:ext cx="360" cy="33840"/>
              </p14:xfrm>
            </p:contentPart>
          </mc:Choice>
          <mc:Fallback xmlns="">
            <p:pic>
              <p:nvPicPr>
                <p:cNvPr id="103" name="Encre 102">
                  <a:extLst>
                    <a:ext uri="{FF2B5EF4-FFF2-40B4-BE49-F238E27FC236}">
                      <a16:creationId xmlns:a16="http://schemas.microsoft.com/office/drawing/2014/main" id="{260194EC-83CE-4DE5-9F4F-69A33780B4C1}"/>
                    </a:ext>
                  </a:extLst>
                </p:cNvPr>
                <p:cNvPicPr/>
                <p:nvPr/>
              </p:nvPicPr>
              <p:blipFill>
                <a:blip r:embed="rId465"/>
                <a:stretch>
                  <a:fillRect/>
                </a:stretch>
              </p:blipFill>
              <p:spPr>
                <a:xfrm>
                  <a:off x="4180760" y="5972720"/>
                  <a:ext cx="36000" cy="6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6">
              <p14:nvContentPartPr>
                <p14:cNvPr id="104" name="Encre 103">
                  <a:extLst>
                    <a:ext uri="{FF2B5EF4-FFF2-40B4-BE49-F238E27FC236}">
                      <a16:creationId xmlns:a16="http://schemas.microsoft.com/office/drawing/2014/main" id="{14BD4F10-B5DC-4A93-9EC7-1547BE9C4548}"/>
                    </a:ext>
                  </a:extLst>
                </p14:cNvPr>
                <p14:cNvContentPartPr/>
                <p14:nvPr/>
              </p14:nvContentPartPr>
              <p14:xfrm>
                <a:off x="4198760" y="5948600"/>
                <a:ext cx="360" cy="360"/>
              </p14:xfrm>
            </p:contentPart>
          </mc:Choice>
          <mc:Fallback xmlns="">
            <p:pic>
              <p:nvPicPr>
                <p:cNvPr id="104" name="Encre 103">
                  <a:extLst>
                    <a:ext uri="{FF2B5EF4-FFF2-40B4-BE49-F238E27FC236}">
                      <a16:creationId xmlns:a16="http://schemas.microsoft.com/office/drawing/2014/main" id="{14BD4F10-B5DC-4A93-9EC7-1547BE9C4548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4180760" y="5930600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7">
              <p14:nvContentPartPr>
                <p14:cNvPr id="105" name="Encre 104">
                  <a:extLst>
                    <a:ext uri="{FF2B5EF4-FFF2-40B4-BE49-F238E27FC236}">
                      <a16:creationId xmlns:a16="http://schemas.microsoft.com/office/drawing/2014/main" id="{E48FBE7C-1699-4A54-8F3B-24335FEA7BF6}"/>
                    </a:ext>
                  </a:extLst>
                </p14:cNvPr>
                <p14:cNvContentPartPr/>
                <p14:nvPr/>
              </p14:nvContentPartPr>
              <p14:xfrm>
                <a:off x="4198760" y="6000800"/>
                <a:ext cx="360" cy="353520"/>
              </p14:xfrm>
            </p:contentPart>
          </mc:Choice>
          <mc:Fallback xmlns="">
            <p:pic>
              <p:nvPicPr>
                <p:cNvPr id="105" name="Encre 104">
                  <a:extLst>
                    <a:ext uri="{FF2B5EF4-FFF2-40B4-BE49-F238E27FC236}">
                      <a16:creationId xmlns:a16="http://schemas.microsoft.com/office/drawing/2014/main" id="{E48FBE7C-1699-4A54-8F3B-24335FEA7BF6}"/>
                    </a:ext>
                  </a:extLst>
                </p:cNvPr>
                <p:cNvPicPr/>
                <p:nvPr/>
              </p:nvPicPr>
              <p:blipFill>
                <a:blip r:embed="rId468"/>
                <a:stretch>
                  <a:fillRect/>
                </a:stretch>
              </p:blipFill>
              <p:spPr>
                <a:xfrm>
                  <a:off x="4180760" y="5983160"/>
                  <a:ext cx="36000" cy="389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7" name="Groupe 116">
            <a:extLst>
              <a:ext uri="{FF2B5EF4-FFF2-40B4-BE49-F238E27FC236}">
                <a16:creationId xmlns:a16="http://schemas.microsoft.com/office/drawing/2014/main" id="{9206775A-3D3F-4A7F-ABA8-F4C7FB9AC299}"/>
              </a:ext>
            </a:extLst>
          </p:cNvPr>
          <p:cNvGrpSpPr/>
          <p:nvPr/>
        </p:nvGrpSpPr>
        <p:grpSpPr>
          <a:xfrm>
            <a:off x="2567240" y="5992880"/>
            <a:ext cx="37080" cy="340920"/>
            <a:chOff x="2567240" y="5992880"/>
            <a:chExt cx="37080" cy="340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69">
              <p14:nvContentPartPr>
                <p14:cNvPr id="107" name="Encre 106">
                  <a:extLst>
                    <a:ext uri="{FF2B5EF4-FFF2-40B4-BE49-F238E27FC236}">
                      <a16:creationId xmlns:a16="http://schemas.microsoft.com/office/drawing/2014/main" id="{C8654AB0-1BBC-4F57-A34F-CC6425469050}"/>
                    </a:ext>
                  </a:extLst>
                </p14:cNvPr>
                <p14:cNvContentPartPr/>
                <p14:nvPr/>
              </p14:nvContentPartPr>
              <p14:xfrm>
                <a:off x="2579840" y="6073880"/>
                <a:ext cx="20520" cy="64080"/>
              </p14:xfrm>
            </p:contentPart>
          </mc:Choice>
          <mc:Fallback xmlns="">
            <p:pic>
              <p:nvPicPr>
                <p:cNvPr id="107" name="Encre 106">
                  <a:extLst>
                    <a:ext uri="{FF2B5EF4-FFF2-40B4-BE49-F238E27FC236}">
                      <a16:creationId xmlns:a16="http://schemas.microsoft.com/office/drawing/2014/main" id="{C8654AB0-1BBC-4F57-A34F-CC6425469050}"/>
                    </a:ext>
                  </a:extLst>
                </p:cNvPr>
                <p:cNvPicPr/>
                <p:nvPr/>
              </p:nvPicPr>
              <p:blipFill>
                <a:blip r:embed="rId470"/>
                <a:stretch>
                  <a:fillRect/>
                </a:stretch>
              </p:blipFill>
              <p:spPr>
                <a:xfrm>
                  <a:off x="2562200" y="6056240"/>
                  <a:ext cx="56160" cy="9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1">
              <p14:nvContentPartPr>
                <p14:cNvPr id="108" name="Encre 107">
                  <a:extLst>
                    <a:ext uri="{FF2B5EF4-FFF2-40B4-BE49-F238E27FC236}">
                      <a16:creationId xmlns:a16="http://schemas.microsoft.com/office/drawing/2014/main" id="{809DC386-137D-4B2D-960C-3F83C90A6D00}"/>
                    </a:ext>
                  </a:extLst>
                </p14:cNvPr>
                <p14:cNvContentPartPr/>
                <p14:nvPr/>
              </p14:nvContentPartPr>
              <p14:xfrm>
                <a:off x="2567240" y="6315440"/>
                <a:ext cx="5040" cy="18360"/>
              </p14:xfrm>
            </p:contentPart>
          </mc:Choice>
          <mc:Fallback xmlns="">
            <p:pic>
              <p:nvPicPr>
                <p:cNvPr id="108" name="Encre 107">
                  <a:extLst>
                    <a:ext uri="{FF2B5EF4-FFF2-40B4-BE49-F238E27FC236}">
                      <a16:creationId xmlns:a16="http://schemas.microsoft.com/office/drawing/2014/main" id="{809DC386-137D-4B2D-960C-3F83C90A6D00}"/>
                    </a:ext>
                  </a:extLst>
                </p:cNvPr>
                <p:cNvPicPr/>
                <p:nvPr/>
              </p:nvPicPr>
              <p:blipFill>
                <a:blip r:embed="rId472"/>
                <a:stretch>
                  <a:fillRect/>
                </a:stretch>
              </p:blipFill>
              <p:spPr>
                <a:xfrm>
                  <a:off x="2549240" y="6297800"/>
                  <a:ext cx="40680" cy="5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3">
              <p14:nvContentPartPr>
                <p14:cNvPr id="112" name="Encre 111">
                  <a:extLst>
                    <a:ext uri="{FF2B5EF4-FFF2-40B4-BE49-F238E27FC236}">
                      <a16:creationId xmlns:a16="http://schemas.microsoft.com/office/drawing/2014/main" id="{D9FBFF34-8C9A-489A-8FD9-CDA5D87EE54E}"/>
                    </a:ext>
                  </a:extLst>
                </p14:cNvPr>
                <p14:cNvContentPartPr/>
                <p14:nvPr/>
              </p14:nvContentPartPr>
              <p14:xfrm>
                <a:off x="2603600" y="6065600"/>
                <a:ext cx="720" cy="37800"/>
              </p14:xfrm>
            </p:contentPart>
          </mc:Choice>
          <mc:Fallback xmlns="">
            <p:pic>
              <p:nvPicPr>
                <p:cNvPr id="112" name="Encre 111">
                  <a:extLst>
                    <a:ext uri="{FF2B5EF4-FFF2-40B4-BE49-F238E27FC236}">
                      <a16:creationId xmlns:a16="http://schemas.microsoft.com/office/drawing/2014/main" id="{D9FBFF34-8C9A-489A-8FD9-CDA5D87EE54E}"/>
                    </a:ext>
                  </a:extLst>
                </p:cNvPr>
                <p:cNvPicPr/>
                <p:nvPr/>
              </p:nvPicPr>
              <p:blipFill>
                <a:blip r:embed="rId474"/>
                <a:stretch>
                  <a:fillRect/>
                </a:stretch>
              </p:blipFill>
              <p:spPr>
                <a:xfrm>
                  <a:off x="2585600" y="6047600"/>
                  <a:ext cx="36360" cy="7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5">
              <p14:nvContentPartPr>
                <p14:cNvPr id="115" name="Encre 114">
                  <a:extLst>
                    <a:ext uri="{FF2B5EF4-FFF2-40B4-BE49-F238E27FC236}">
                      <a16:creationId xmlns:a16="http://schemas.microsoft.com/office/drawing/2014/main" id="{CCA1025C-3E45-44B2-A066-536CAC6A4BF3}"/>
                    </a:ext>
                  </a:extLst>
                </p14:cNvPr>
                <p14:cNvContentPartPr/>
                <p14:nvPr/>
              </p14:nvContentPartPr>
              <p14:xfrm>
                <a:off x="2570840" y="5992880"/>
                <a:ext cx="360" cy="360"/>
              </p14:xfrm>
            </p:contentPart>
          </mc:Choice>
          <mc:Fallback xmlns="">
            <p:pic>
              <p:nvPicPr>
                <p:cNvPr id="115" name="Encre 114">
                  <a:extLst>
                    <a:ext uri="{FF2B5EF4-FFF2-40B4-BE49-F238E27FC236}">
                      <a16:creationId xmlns:a16="http://schemas.microsoft.com/office/drawing/2014/main" id="{CCA1025C-3E45-44B2-A066-536CAC6A4BF3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2552840" y="5974880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6">
              <p14:nvContentPartPr>
                <p14:cNvPr id="116" name="Encre 115">
                  <a:extLst>
                    <a:ext uri="{FF2B5EF4-FFF2-40B4-BE49-F238E27FC236}">
                      <a16:creationId xmlns:a16="http://schemas.microsoft.com/office/drawing/2014/main" id="{7CD3B055-9B9D-4BD4-B98C-D12F92CF70BA}"/>
                    </a:ext>
                  </a:extLst>
                </p14:cNvPr>
                <p14:cNvContentPartPr/>
                <p14:nvPr/>
              </p14:nvContentPartPr>
              <p14:xfrm>
                <a:off x="2570840" y="5996480"/>
                <a:ext cx="360" cy="335880"/>
              </p14:xfrm>
            </p:contentPart>
          </mc:Choice>
          <mc:Fallback xmlns="">
            <p:pic>
              <p:nvPicPr>
                <p:cNvPr id="116" name="Encre 115">
                  <a:extLst>
                    <a:ext uri="{FF2B5EF4-FFF2-40B4-BE49-F238E27FC236}">
                      <a16:creationId xmlns:a16="http://schemas.microsoft.com/office/drawing/2014/main" id="{7CD3B055-9B9D-4BD4-B98C-D12F92CF70BA}"/>
                    </a:ext>
                  </a:extLst>
                </p:cNvPr>
                <p:cNvPicPr/>
                <p:nvPr/>
              </p:nvPicPr>
              <p:blipFill>
                <a:blip r:embed="rId477"/>
                <a:stretch>
                  <a:fillRect/>
                </a:stretch>
              </p:blipFill>
              <p:spPr>
                <a:xfrm>
                  <a:off x="2552840" y="5978840"/>
                  <a:ext cx="36000" cy="371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1" name="Groupe 120">
            <a:extLst>
              <a:ext uri="{FF2B5EF4-FFF2-40B4-BE49-F238E27FC236}">
                <a16:creationId xmlns:a16="http://schemas.microsoft.com/office/drawing/2014/main" id="{F8EC08C1-C9C5-4178-A104-E550D636F706}"/>
              </a:ext>
            </a:extLst>
          </p:cNvPr>
          <p:cNvGrpSpPr/>
          <p:nvPr/>
        </p:nvGrpSpPr>
        <p:grpSpPr>
          <a:xfrm>
            <a:off x="2586320" y="6320480"/>
            <a:ext cx="459000" cy="360"/>
            <a:chOff x="2586320" y="6320480"/>
            <a:chExt cx="45900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78">
              <p14:nvContentPartPr>
                <p14:cNvPr id="118" name="Encre 117">
                  <a:extLst>
                    <a:ext uri="{FF2B5EF4-FFF2-40B4-BE49-F238E27FC236}">
                      <a16:creationId xmlns:a16="http://schemas.microsoft.com/office/drawing/2014/main" id="{B5E41ADE-126F-4068-8FF8-48F657F0482D}"/>
                    </a:ext>
                  </a:extLst>
                </p14:cNvPr>
                <p14:cNvContentPartPr/>
                <p14:nvPr/>
              </p14:nvContentPartPr>
              <p14:xfrm>
                <a:off x="2984840" y="6320480"/>
                <a:ext cx="20520" cy="360"/>
              </p14:xfrm>
            </p:contentPart>
          </mc:Choice>
          <mc:Fallback xmlns="">
            <p:pic>
              <p:nvPicPr>
                <p:cNvPr id="118" name="Encre 117">
                  <a:extLst>
                    <a:ext uri="{FF2B5EF4-FFF2-40B4-BE49-F238E27FC236}">
                      <a16:creationId xmlns:a16="http://schemas.microsoft.com/office/drawing/2014/main" id="{B5E41ADE-126F-4068-8FF8-48F657F0482D}"/>
                    </a:ext>
                  </a:extLst>
                </p:cNvPr>
                <p:cNvPicPr/>
                <p:nvPr/>
              </p:nvPicPr>
              <p:blipFill>
                <a:blip r:embed="rId479"/>
                <a:stretch>
                  <a:fillRect/>
                </a:stretch>
              </p:blipFill>
              <p:spPr>
                <a:xfrm>
                  <a:off x="2966840" y="6302480"/>
                  <a:ext cx="5616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0">
              <p14:nvContentPartPr>
                <p14:cNvPr id="119" name="Encre 118">
                  <a:extLst>
                    <a:ext uri="{FF2B5EF4-FFF2-40B4-BE49-F238E27FC236}">
                      <a16:creationId xmlns:a16="http://schemas.microsoft.com/office/drawing/2014/main" id="{1C86FFA9-5718-4A5B-9D82-6C02385CD49E}"/>
                    </a:ext>
                  </a:extLst>
                </p14:cNvPr>
                <p14:cNvContentPartPr/>
                <p14:nvPr/>
              </p14:nvContentPartPr>
              <p14:xfrm>
                <a:off x="2976200" y="6320480"/>
                <a:ext cx="69120" cy="360"/>
              </p14:xfrm>
            </p:contentPart>
          </mc:Choice>
          <mc:Fallback xmlns="">
            <p:pic>
              <p:nvPicPr>
                <p:cNvPr id="119" name="Encre 118">
                  <a:extLst>
                    <a:ext uri="{FF2B5EF4-FFF2-40B4-BE49-F238E27FC236}">
                      <a16:creationId xmlns:a16="http://schemas.microsoft.com/office/drawing/2014/main" id="{1C86FFA9-5718-4A5B-9D82-6C02385CD49E}"/>
                    </a:ext>
                  </a:extLst>
                </p:cNvPr>
                <p:cNvPicPr/>
                <p:nvPr/>
              </p:nvPicPr>
              <p:blipFill>
                <a:blip r:embed="rId481"/>
                <a:stretch>
                  <a:fillRect/>
                </a:stretch>
              </p:blipFill>
              <p:spPr>
                <a:xfrm>
                  <a:off x="2958560" y="6302480"/>
                  <a:ext cx="10476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2">
              <p14:nvContentPartPr>
                <p14:cNvPr id="120" name="Encre 119">
                  <a:extLst>
                    <a:ext uri="{FF2B5EF4-FFF2-40B4-BE49-F238E27FC236}">
                      <a16:creationId xmlns:a16="http://schemas.microsoft.com/office/drawing/2014/main" id="{0F939EC2-32EE-48F2-A2DA-FC866B742F17}"/>
                    </a:ext>
                  </a:extLst>
                </p14:cNvPr>
                <p14:cNvContentPartPr/>
                <p14:nvPr/>
              </p14:nvContentPartPr>
              <p14:xfrm>
                <a:off x="2586320" y="6320480"/>
                <a:ext cx="421200" cy="360"/>
              </p14:xfrm>
            </p:contentPart>
          </mc:Choice>
          <mc:Fallback xmlns="">
            <p:pic>
              <p:nvPicPr>
                <p:cNvPr id="120" name="Encre 119">
                  <a:extLst>
                    <a:ext uri="{FF2B5EF4-FFF2-40B4-BE49-F238E27FC236}">
                      <a16:creationId xmlns:a16="http://schemas.microsoft.com/office/drawing/2014/main" id="{0F939EC2-32EE-48F2-A2DA-FC866B742F17}"/>
                    </a:ext>
                  </a:extLst>
                </p:cNvPr>
                <p:cNvPicPr/>
                <p:nvPr/>
              </p:nvPicPr>
              <p:blipFill>
                <a:blip r:embed="rId483"/>
                <a:stretch>
                  <a:fillRect/>
                </a:stretch>
              </p:blipFill>
              <p:spPr>
                <a:xfrm>
                  <a:off x="2568680" y="6302480"/>
                  <a:ext cx="456840" cy="36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84">
            <p14:nvContentPartPr>
              <p14:cNvPr id="122" name="Encre 121">
                <a:extLst>
                  <a:ext uri="{FF2B5EF4-FFF2-40B4-BE49-F238E27FC236}">
                    <a16:creationId xmlns:a16="http://schemas.microsoft.com/office/drawing/2014/main" id="{70AB0153-8FED-4072-A046-BCB62C0126BA}"/>
                  </a:ext>
                </a:extLst>
              </p14:cNvPr>
              <p14:cNvContentPartPr/>
              <p14:nvPr/>
            </p14:nvContentPartPr>
            <p14:xfrm>
              <a:off x="3448160" y="6320480"/>
              <a:ext cx="361800" cy="360"/>
            </p14:xfrm>
          </p:contentPart>
        </mc:Choice>
        <mc:Fallback xmlns="">
          <p:pic>
            <p:nvPicPr>
              <p:cNvPr id="122" name="Encre 121">
                <a:extLst>
                  <a:ext uri="{FF2B5EF4-FFF2-40B4-BE49-F238E27FC236}">
                    <a16:creationId xmlns:a16="http://schemas.microsoft.com/office/drawing/2014/main" id="{70AB0153-8FED-4072-A046-BCB62C0126BA}"/>
                  </a:ext>
                </a:extLst>
              </p:cNvPr>
              <p:cNvPicPr/>
              <p:nvPr/>
            </p:nvPicPr>
            <p:blipFill>
              <a:blip r:embed="rId485"/>
              <a:stretch>
                <a:fillRect/>
              </a:stretch>
            </p:blipFill>
            <p:spPr>
              <a:xfrm>
                <a:off x="3430160" y="6302480"/>
                <a:ext cx="39744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6">
            <p14:nvContentPartPr>
              <p14:cNvPr id="123" name="Encre 122">
                <a:extLst>
                  <a:ext uri="{FF2B5EF4-FFF2-40B4-BE49-F238E27FC236}">
                    <a16:creationId xmlns:a16="http://schemas.microsoft.com/office/drawing/2014/main" id="{FC249941-DB2F-4FBC-AAF1-2ECE19B6010F}"/>
                  </a:ext>
                </a:extLst>
              </p14:cNvPr>
              <p14:cNvContentPartPr/>
              <p14:nvPr/>
            </p14:nvContentPartPr>
            <p14:xfrm>
              <a:off x="4217840" y="6320480"/>
              <a:ext cx="724320" cy="360"/>
            </p14:xfrm>
          </p:contentPart>
        </mc:Choice>
        <mc:Fallback xmlns="">
          <p:pic>
            <p:nvPicPr>
              <p:cNvPr id="123" name="Encre 122">
                <a:extLst>
                  <a:ext uri="{FF2B5EF4-FFF2-40B4-BE49-F238E27FC236}">
                    <a16:creationId xmlns:a16="http://schemas.microsoft.com/office/drawing/2014/main" id="{FC249941-DB2F-4FBC-AAF1-2ECE19B6010F}"/>
                  </a:ext>
                </a:extLst>
              </p:cNvPr>
              <p:cNvPicPr/>
              <p:nvPr/>
            </p:nvPicPr>
            <p:blipFill>
              <a:blip r:embed="rId487"/>
              <a:stretch>
                <a:fillRect/>
              </a:stretch>
            </p:blipFill>
            <p:spPr>
              <a:xfrm>
                <a:off x="4199840" y="6302480"/>
                <a:ext cx="75996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8">
            <p14:nvContentPartPr>
              <p14:cNvPr id="126" name="Encre 125">
                <a:extLst>
                  <a:ext uri="{FF2B5EF4-FFF2-40B4-BE49-F238E27FC236}">
                    <a16:creationId xmlns:a16="http://schemas.microsoft.com/office/drawing/2014/main" id="{1E1D51F2-EE14-4090-8175-50E666C4A3DD}"/>
                  </a:ext>
                </a:extLst>
              </p14:cNvPr>
              <p14:cNvContentPartPr/>
              <p14:nvPr/>
            </p14:nvContentPartPr>
            <p14:xfrm>
              <a:off x="5930360" y="6320480"/>
              <a:ext cx="607320" cy="360"/>
            </p14:xfrm>
          </p:contentPart>
        </mc:Choice>
        <mc:Fallback xmlns="">
          <p:pic>
            <p:nvPicPr>
              <p:cNvPr id="126" name="Encre 125">
                <a:extLst>
                  <a:ext uri="{FF2B5EF4-FFF2-40B4-BE49-F238E27FC236}">
                    <a16:creationId xmlns:a16="http://schemas.microsoft.com/office/drawing/2014/main" id="{1E1D51F2-EE14-4090-8175-50E666C4A3DD}"/>
                  </a:ext>
                </a:extLst>
              </p:cNvPr>
              <p:cNvPicPr/>
              <p:nvPr/>
            </p:nvPicPr>
            <p:blipFill>
              <a:blip r:embed="rId489"/>
              <a:stretch>
                <a:fillRect/>
              </a:stretch>
            </p:blipFill>
            <p:spPr>
              <a:xfrm>
                <a:off x="5912360" y="6302480"/>
                <a:ext cx="64296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0">
            <p14:nvContentPartPr>
              <p14:cNvPr id="129" name="Encre 128">
                <a:extLst>
                  <a:ext uri="{FF2B5EF4-FFF2-40B4-BE49-F238E27FC236}">
                    <a16:creationId xmlns:a16="http://schemas.microsoft.com/office/drawing/2014/main" id="{8AF69C02-B8B0-4C61-8495-EBF440342652}"/>
                  </a:ext>
                </a:extLst>
              </p14:cNvPr>
              <p14:cNvContentPartPr/>
              <p14:nvPr/>
            </p14:nvContentPartPr>
            <p14:xfrm>
              <a:off x="7398440" y="6320480"/>
              <a:ext cx="318600" cy="360"/>
            </p14:xfrm>
          </p:contentPart>
        </mc:Choice>
        <mc:Fallback xmlns="">
          <p:pic>
            <p:nvPicPr>
              <p:cNvPr id="129" name="Encre 128">
                <a:extLst>
                  <a:ext uri="{FF2B5EF4-FFF2-40B4-BE49-F238E27FC236}">
                    <a16:creationId xmlns:a16="http://schemas.microsoft.com/office/drawing/2014/main" id="{8AF69C02-B8B0-4C61-8495-EBF440342652}"/>
                  </a:ext>
                </a:extLst>
              </p:cNvPr>
              <p:cNvPicPr/>
              <p:nvPr/>
            </p:nvPicPr>
            <p:blipFill>
              <a:blip r:embed="rId491"/>
              <a:stretch>
                <a:fillRect/>
              </a:stretch>
            </p:blipFill>
            <p:spPr>
              <a:xfrm>
                <a:off x="7380440" y="6302480"/>
                <a:ext cx="35424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2">
            <p14:nvContentPartPr>
              <p14:cNvPr id="134" name="Encre 133">
                <a:extLst>
                  <a:ext uri="{FF2B5EF4-FFF2-40B4-BE49-F238E27FC236}">
                    <a16:creationId xmlns:a16="http://schemas.microsoft.com/office/drawing/2014/main" id="{926EB2B8-8933-4C3C-A478-3C412B22CC3B}"/>
                  </a:ext>
                </a:extLst>
              </p14:cNvPr>
              <p14:cNvContentPartPr/>
              <p14:nvPr/>
            </p14:nvContentPartPr>
            <p14:xfrm>
              <a:off x="8182520" y="6320480"/>
              <a:ext cx="348480" cy="360"/>
            </p14:xfrm>
          </p:contentPart>
        </mc:Choice>
        <mc:Fallback xmlns="">
          <p:pic>
            <p:nvPicPr>
              <p:cNvPr id="134" name="Encre 133">
                <a:extLst>
                  <a:ext uri="{FF2B5EF4-FFF2-40B4-BE49-F238E27FC236}">
                    <a16:creationId xmlns:a16="http://schemas.microsoft.com/office/drawing/2014/main" id="{926EB2B8-8933-4C3C-A478-3C412B22CC3B}"/>
                  </a:ext>
                </a:extLst>
              </p:cNvPr>
              <p:cNvPicPr/>
              <p:nvPr/>
            </p:nvPicPr>
            <p:blipFill>
              <a:blip r:embed="rId493"/>
              <a:stretch>
                <a:fillRect/>
              </a:stretch>
            </p:blipFill>
            <p:spPr>
              <a:xfrm>
                <a:off x="8164880" y="6302480"/>
                <a:ext cx="384120" cy="3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722972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FA06F22-9A37-4248-9CA6-F4B77BA4C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Codage des signaux </a:t>
            </a:r>
            <a:endParaRPr lang="fr-CA" dirty="0"/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6B7C749D-F192-4C2C-B41C-0F59D825753F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194" y="1825625"/>
            <a:ext cx="880561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7145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4E63FA-D7E2-4C14-817E-CF4B4A3D1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Forme de signaux réels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E63FDB10-854C-48C8-B9BE-1858F26CB0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006" y="1556887"/>
            <a:ext cx="2819794" cy="1962424"/>
          </a:xfr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36FBEAD-E475-43A7-AC68-5274FF2DEF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2" y="1785519"/>
            <a:ext cx="6697010" cy="3467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362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426480C-1D4B-4667-8D67-4A03BA5C1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Codage de Gray ou réfléchi</a:t>
            </a:r>
            <a:br>
              <a:rPr lang="fr-CA" dirty="0">
                <a:solidFill>
                  <a:srgbClr val="C00000"/>
                </a:solidFill>
              </a:rPr>
            </a:br>
            <a:r>
              <a:rPr lang="fr-CA" dirty="0">
                <a:solidFill>
                  <a:srgbClr val="C00000"/>
                </a:solidFill>
              </a:rPr>
              <a:t>ou exclusive</a:t>
            </a:r>
            <a:endParaRPr lang="fr-CA" dirty="0"/>
          </a:p>
        </p:txBody>
      </p:sp>
      <p:pic>
        <p:nvPicPr>
          <p:cNvPr id="5" name="Picture 2" descr="Logic Gates and Boolean | Tyler Covach">
            <a:extLst>
              <a:ext uri="{FF2B5EF4-FFF2-40B4-BE49-F238E27FC236}">
                <a16:creationId xmlns:a16="http://schemas.microsoft.com/office/drawing/2014/main" id="{2ABCF47B-5FAE-40FF-9ABF-49293D7D463C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808" y="2171336"/>
            <a:ext cx="2629110" cy="3125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9293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F209D4-C01D-438C-96A1-EAA570155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Codage de Gray (suite)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A0301BA-83A3-467E-B5CE-A692948F8F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53990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8D24EE-E288-4571-893B-0539030C9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765" y="222283"/>
            <a:ext cx="10515600" cy="1325563"/>
          </a:xfrm>
        </p:spPr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Codage de Gray ou réfléchi (suite)</a:t>
            </a:r>
            <a:br>
              <a:rPr lang="fr-CA" dirty="0">
                <a:solidFill>
                  <a:srgbClr val="C00000"/>
                </a:solidFill>
              </a:rPr>
            </a:br>
            <a:r>
              <a:rPr lang="fr-CA" dirty="0">
                <a:solidFill>
                  <a:srgbClr val="C00000"/>
                </a:solidFill>
              </a:rPr>
              <a:t>conversion binaire à Gray et inversement</a:t>
            </a:r>
            <a:endParaRPr lang="fr-CA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E91E2B-FE70-409F-88F2-05C4CB9790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6612" y="1608083"/>
            <a:ext cx="5157787" cy="561252"/>
          </a:xfrm>
        </p:spPr>
        <p:txBody>
          <a:bodyPr/>
          <a:lstStyle/>
          <a:p>
            <a:pPr algn="ctr"/>
            <a:r>
              <a:rPr lang="fr-CA" dirty="0">
                <a:solidFill>
                  <a:srgbClr val="0070C0"/>
                </a:solidFill>
              </a:rPr>
              <a:t>Binaire à Gray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721FA22-B131-4454-8399-D91AC6C5CFE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/>
            <a:r>
              <a:rPr lang="fr-CA" dirty="0">
                <a:solidFill>
                  <a:prstClr val="black"/>
                </a:solidFill>
              </a:rPr>
              <a:t>1      0       0 binaire</a:t>
            </a:r>
          </a:p>
          <a:p>
            <a:pPr lvl="0"/>
            <a:r>
              <a:rPr lang="fr-CA" dirty="0">
                <a:solidFill>
                  <a:prstClr val="black"/>
                </a:solidFill>
              </a:rPr>
              <a:t>1      1       0  Gray</a:t>
            </a:r>
          </a:p>
          <a:p>
            <a:pPr lvl="0"/>
            <a:r>
              <a:rPr lang="fr-CA" dirty="0">
                <a:solidFill>
                  <a:prstClr val="black"/>
                </a:solidFill>
              </a:rPr>
              <a:t>-----------</a:t>
            </a:r>
          </a:p>
          <a:p>
            <a:pPr lvl="0"/>
            <a:endParaRPr lang="fr-CA" dirty="0">
              <a:solidFill>
                <a:prstClr val="black"/>
              </a:solidFill>
            </a:endParaRPr>
          </a:p>
          <a:p>
            <a:pPr lvl="0"/>
            <a:endParaRPr lang="fr-CA" dirty="0">
              <a:solidFill>
                <a:prstClr val="black"/>
              </a:solidFill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80768C0-F971-448B-994F-875B5EF599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707471"/>
            <a:ext cx="5183188" cy="461864"/>
          </a:xfrm>
        </p:spPr>
        <p:txBody>
          <a:bodyPr/>
          <a:lstStyle/>
          <a:p>
            <a:pPr algn="ctr"/>
            <a:r>
              <a:rPr lang="fr-CA" dirty="0">
                <a:solidFill>
                  <a:srgbClr val="0070C0"/>
                </a:solidFill>
              </a:rPr>
              <a:t>Gray à binaire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E438DE63-CBF3-4B35-879E-FD9A36E86C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38372"/>
            <a:ext cx="5183188" cy="3684588"/>
          </a:xfrm>
        </p:spPr>
        <p:txBody>
          <a:bodyPr/>
          <a:lstStyle/>
          <a:p>
            <a:r>
              <a:rPr lang="fr-CA" dirty="0"/>
              <a:t>1      1       0     Gray</a:t>
            </a:r>
          </a:p>
          <a:p>
            <a:r>
              <a:rPr lang="fr-CA" dirty="0"/>
              <a:t>1       0       0    Binaire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7" name="Encre 6">
                <a:extLst>
                  <a:ext uri="{FF2B5EF4-FFF2-40B4-BE49-F238E27FC236}">
                    <a16:creationId xmlns:a16="http://schemas.microsoft.com/office/drawing/2014/main" id="{DB0EC64B-AEF9-4541-9F46-42A4FDF7BA2B}"/>
                  </a:ext>
                </a:extLst>
              </p14:cNvPr>
              <p14:cNvContentPartPr/>
              <p14:nvPr/>
            </p14:nvContentPartPr>
            <p14:xfrm>
              <a:off x="3349862" y="5802852"/>
              <a:ext cx="9720" cy="15120"/>
            </p14:xfrm>
          </p:contentPart>
        </mc:Choice>
        <mc:Fallback xmlns="">
          <p:pic>
            <p:nvPicPr>
              <p:cNvPr id="7" name="Encre 6">
                <a:extLst>
                  <a:ext uri="{FF2B5EF4-FFF2-40B4-BE49-F238E27FC236}">
                    <a16:creationId xmlns:a16="http://schemas.microsoft.com/office/drawing/2014/main" id="{DB0EC64B-AEF9-4541-9F46-42A4FDF7BA2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31862" y="5784852"/>
                <a:ext cx="45360" cy="50760"/>
              </a:xfrm>
              <a:prstGeom prst="rect">
                <a:avLst/>
              </a:prstGeom>
            </p:spPr>
          </p:pic>
        </mc:Fallback>
      </mc:AlternateContent>
      <p:grpSp>
        <p:nvGrpSpPr>
          <p:cNvPr id="28" name="Groupe 27">
            <a:extLst>
              <a:ext uri="{FF2B5EF4-FFF2-40B4-BE49-F238E27FC236}">
                <a16:creationId xmlns:a16="http://schemas.microsoft.com/office/drawing/2014/main" id="{BC0F0138-B1DF-4DAB-AEC3-E2DB18D069E6}"/>
              </a:ext>
            </a:extLst>
          </p:cNvPr>
          <p:cNvGrpSpPr/>
          <p:nvPr/>
        </p:nvGrpSpPr>
        <p:grpSpPr>
          <a:xfrm>
            <a:off x="857582" y="2400492"/>
            <a:ext cx="1915200" cy="797760"/>
            <a:chOff x="857582" y="2400492"/>
            <a:chExt cx="1915200" cy="797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19" name="Encre 18">
                  <a:extLst>
                    <a:ext uri="{FF2B5EF4-FFF2-40B4-BE49-F238E27FC236}">
                      <a16:creationId xmlns:a16="http://schemas.microsoft.com/office/drawing/2014/main" id="{2B6B09B4-8F06-4470-9B42-4DA5E9DE77F5}"/>
                    </a:ext>
                  </a:extLst>
                </p14:cNvPr>
                <p14:cNvContentPartPr/>
                <p14:nvPr/>
              </p14:nvContentPartPr>
              <p14:xfrm>
                <a:off x="2000582" y="2840772"/>
                <a:ext cx="127800" cy="313200"/>
              </p14:xfrm>
            </p:contentPart>
          </mc:Choice>
          <mc:Fallback xmlns="">
            <p:pic>
              <p:nvPicPr>
                <p:cNvPr id="19" name="Encre 18">
                  <a:extLst>
                    <a:ext uri="{FF2B5EF4-FFF2-40B4-BE49-F238E27FC236}">
                      <a16:creationId xmlns:a16="http://schemas.microsoft.com/office/drawing/2014/main" id="{2B6B09B4-8F06-4470-9B42-4DA5E9DE77F5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982942" y="2823132"/>
                  <a:ext cx="163440" cy="34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21" name="Encre 20">
                  <a:extLst>
                    <a:ext uri="{FF2B5EF4-FFF2-40B4-BE49-F238E27FC236}">
                      <a16:creationId xmlns:a16="http://schemas.microsoft.com/office/drawing/2014/main" id="{CE7D1CD5-3DA5-4304-8782-12F94C1F12DF}"/>
                    </a:ext>
                  </a:extLst>
                </p14:cNvPr>
                <p14:cNvContentPartPr/>
                <p14:nvPr/>
              </p14:nvContentPartPr>
              <p14:xfrm>
                <a:off x="2540222" y="2856612"/>
                <a:ext cx="27720" cy="278280"/>
              </p14:xfrm>
            </p:contentPart>
          </mc:Choice>
          <mc:Fallback xmlns="">
            <p:pic>
              <p:nvPicPr>
                <p:cNvPr id="21" name="Encre 20">
                  <a:extLst>
                    <a:ext uri="{FF2B5EF4-FFF2-40B4-BE49-F238E27FC236}">
                      <a16:creationId xmlns:a16="http://schemas.microsoft.com/office/drawing/2014/main" id="{CE7D1CD5-3DA5-4304-8782-12F94C1F12DF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522222" y="2838972"/>
                  <a:ext cx="63360" cy="31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22" name="Encre 21">
                  <a:extLst>
                    <a:ext uri="{FF2B5EF4-FFF2-40B4-BE49-F238E27FC236}">
                      <a16:creationId xmlns:a16="http://schemas.microsoft.com/office/drawing/2014/main" id="{0E7C594A-9024-4032-A917-A272B11B7E76}"/>
                    </a:ext>
                  </a:extLst>
                </p14:cNvPr>
                <p14:cNvContentPartPr/>
                <p14:nvPr/>
              </p14:nvContentPartPr>
              <p14:xfrm>
                <a:off x="2480822" y="3029052"/>
                <a:ext cx="89280" cy="117360"/>
              </p14:xfrm>
            </p:contentPart>
          </mc:Choice>
          <mc:Fallback xmlns="">
            <p:pic>
              <p:nvPicPr>
                <p:cNvPr id="22" name="Encre 21">
                  <a:extLst>
                    <a:ext uri="{FF2B5EF4-FFF2-40B4-BE49-F238E27FC236}">
                      <a16:creationId xmlns:a16="http://schemas.microsoft.com/office/drawing/2014/main" id="{0E7C594A-9024-4032-A917-A272B11B7E76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2463182" y="3011052"/>
                  <a:ext cx="12492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8" name="Encre 7">
                  <a:extLst>
                    <a:ext uri="{FF2B5EF4-FFF2-40B4-BE49-F238E27FC236}">
                      <a16:creationId xmlns:a16="http://schemas.microsoft.com/office/drawing/2014/main" id="{210D23BF-ECF1-4AAD-B03A-5126820B20AD}"/>
                    </a:ext>
                  </a:extLst>
                </p14:cNvPr>
                <p14:cNvContentPartPr/>
                <p14:nvPr/>
              </p14:nvContentPartPr>
              <p14:xfrm>
                <a:off x="1111742" y="2818812"/>
                <a:ext cx="360" cy="360"/>
              </p14:xfrm>
            </p:contentPart>
          </mc:Choice>
          <mc:Fallback xmlns="">
            <p:pic>
              <p:nvPicPr>
                <p:cNvPr id="8" name="Encre 7">
                  <a:extLst>
                    <a:ext uri="{FF2B5EF4-FFF2-40B4-BE49-F238E27FC236}">
                      <a16:creationId xmlns:a16="http://schemas.microsoft.com/office/drawing/2014/main" id="{210D23BF-ECF1-4AAD-B03A-5126820B20AD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093742" y="2801172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9" name="Encre 8">
                  <a:extLst>
                    <a:ext uri="{FF2B5EF4-FFF2-40B4-BE49-F238E27FC236}">
                      <a16:creationId xmlns:a16="http://schemas.microsoft.com/office/drawing/2014/main" id="{CBDB9B03-9EF7-497B-B39F-B186ED0C78CA}"/>
                    </a:ext>
                  </a:extLst>
                </p14:cNvPr>
                <p14:cNvContentPartPr/>
                <p14:nvPr/>
              </p14:nvContentPartPr>
              <p14:xfrm>
                <a:off x="1008062" y="2800812"/>
                <a:ext cx="117720" cy="397440"/>
              </p14:xfrm>
            </p:contentPart>
          </mc:Choice>
          <mc:Fallback xmlns="">
            <p:pic>
              <p:nvPicPr>
                <p:cNvPr id="9" name="Encre 8">
                  <a:extLst>
                    <a:ext uri="{FF2B5EF4-FFF2-40B4-BE49-F238E27FC236}">
                      <a16:creationId xmlns:a16="http://schemas.microsoft.com/office/drawing/2014/main" id="{CBDB9B03-9EF7-497B-B39F-B186ED0C78CA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990422" y="2783172"/>
                  <a:ext cx="153360" cy="43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24" name="Encre 23">
                  <a:extLst>
                    <a:ext uri="{FF2B5EF4-FFF2-40B4-BE49-F238E27FC236}">
                      <a16:creationId xmlns:a16="http://schemas.microsoft.com/office/drawing/2014/main" id="{A4A01141-ECEE-418C-8A45-E0B984BFF9E3}"/>
                    </a:ext>
                  </a:extLst>
                </p14:cNvPr>
                <p14:cNvContentPartPr/>
                <p14:nvPr/>
              </p14:nvContentPartPr>
              <p14:xfrm>
                <a:off x="1906262" y="2432892"/>
                <a:ext cx="15480" cy="15120"/>
              </p14:xfrm>
            </p:contentPart>
          </mc:Choice>
          <mc:Fallback xmlns="">
            <p:pic>
              <p:nvPicPr>
                <p:cNvPr id="24" name="Encre 23">
                  <a:extLst>
                    <a:ext uri="{FF2B5EF4-FFF2-40B4-BE49-F238E27FC236}">
                      <a16:creationId xmlns:a16="http://schemas.microsoft.com/office/drawing/2014/main" id="{A4A01141-ECEE-418C-8A45-E0B984BFF9E3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888262" y="2415252"/>
                  <a:ext cx="51120" cy="5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25" name="Encre 24">
                  <a:extLst>
                    <a:ext uri="{FF2B5EF4-FFF2-40B4-BE49-F238E27FC236}">
                      <a16:creationId xmlns:a16="http://schemas.microsoft.com/office/drawing/2014/main" id="{6EB1B8FD-D181-4A7C-BFF7-42B9287731D2}"/>
                    </a:ext>
                  </a:extLst>
                </p14:cNvPr>
                <p14:cNvContentPartPr/>
                <p14:nvPr/>
              </p14:nvContentPartPr>
              <p14:xfrm>
                <a:off x="857582" y="2400492"/>
                <a:ext cx="1314000" cy="475200"/>
              </p14:xfrm>
            </p:contentPart>
          </mc:Choice>
          <mc:Fallback xmlns="">
            <p:pic>
              <p:nvPicPr>
                <p:cNvPr id="25" name="Encre 24">
                  <a:extLst>
                    <a:ext uri="{FF2B5EF4-FFF2-40B4-BE49-F238E27FC236}">
                      <a16:creationId xmlns:a16="http://schemas.microsoft.com/office/drawing/2014/main" id="{6EB1B8FD-D181-4A7C-BFF7-42B9287731D2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839942" y="2382492"/>
                  <a:ext cx="1349640" cy="51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27" name="Encre 26">
                  <a:extLst>
                    <a:ext uri="{FF2B5EF4-FFF2-40B4-BE49-F238E27FC236}">
                      <a16:creationId xmlns:a16="http://schemas.microsoft.com/office/drawing/2014/main" id="{BD88A650-CFC4-4B28-BAE5-9C73ECF3B4CA}"/>
                    </a:ext>
                  </a:extLst>
                </p14:cNvPr>
                <p14:cNvContentPartPr/>
                <p14:nvPr/>
              </p14:nvContentPartPr>
              <p14:xfrm>
                <a:off x="1593062" y="2418852"/>
                <a:ext cx="1179720" cy="485280"/>
              </p14:xfrm>
            </p:contentPart>
          </mc:Choice>
          <mc:Fallback xmlns="">
            <p:pic>
              <p:nvPicPr>
                <p:cNvPr id="27" name="Encre 26">
                  <a:extLst>
                    <a:ext uri="{FF2B5EF4-FFF2-40B4-BE49-F238E27FC236}">
                      <a16:creationId xmlns:a16="http://schemas.microsoft.com/office/drawing/2014/main" id="{BD88A650-CFC4-4B28-BAE5-9C73ECF3B4CA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1575062" y="2401212"/>
                  <a:ext cx="1215360" cy="520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9" name="Encre 28">
                <a:extLst>
                  <a:ext uri="{FF2B5EF4-FFF2-40B4-BE49-F238E27FC236}">
                    <a16:creationId xmlns:a16="http://schemas.microsoft.com/office/drawing/2014/main" id="{0FCB2D0C-118D-4A02-BE46-E248FD356CAD}"/>
                  </a:ext>
                </a:extLst>
              </p14:cNvPr>
              <p14:cNvContentPartPr/>
              <p14:nvPr/>
            </p14:nvContentPartPr>
            <p14:xfrm>
              <a:off x="6310502" y="2795052"/>
              <a:ext cx="179640" cy="383040"/>
            </p14:xfrm>
          </p:contentPart>
        </mc:Choice>
        <mc:Fallback xmlns="">
          <p:pic>
            <p:nvPicPr>
              <p:cNvPr id="29" name="Encre 28">
                <a:extLst>
                  <a:ext uri="{FF2B5EF4-FFF2-40B4-BE49-F238E27FC236}">
                    <a16:creationId xmlns:a16="http://schemas.microsoft.com/office/drawing/2014/main" id="{0FCB2D0C-118D-4A02-BE46-E248FD356CAD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6292862" y="2777052"/>
                <a:ext cx="215280" cy="41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31" name="Encre 30">
                <a:extLst>
                  <a:ext uri="{FF2B5EF4-FFF2-40B4-BE49-F238E27FC236}">
                    <a16:creationId xmlns:a16="http://schemas.microsoft.com/office/drawing/2014/main" id="{0EB3EFA4-C2B4-4371-8F7B-464675F705C3}"/>
                  </a:ext>
                </a:extLst>
              </p14:cNvPr>
              <p14:cNvContentPartPr/>
              <p14:nvPr/>
            </p14:nvContentPartPr>
            <p14:xfrm>
              <a:off x="6425702" y="2603172"/>
              <a:ext cx="958320" cy="913320"/>
            </p14:xfrm>
          </p:contentPart>
        </mc:Choice>
        <mc:Fallback xmlns="">
          <p:pic>
            <p:nvPicPr>
              <p:cNvPr id="31" name="Encre 30">
                <a:extLst>
                  <a:ext uri="{FF2B5EF4-FFF2-40B4-BE49-F238E27FC236}">
                    <a16:creationId xmlns:a16="http://schemas.microsoft.com/office/drawing/2014/main" id="{0EB3EFA4-C2B4-4371-8F7B-464675F705C3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6407702" y="2585532"/>
                <a:ext cx="993960" cy="948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32" name="Encre 31">
                <a:extLst>
                  <a:ext uri="{FF2B5EF4-FFF2-40B4-BE49-F238E27FC236}">
                    <a16:creationId xmlns:a16="http://schemas.microsoft.com/office/drawing/2014/main" id="{EB18EFA4-4B5A-444D-9C20-03C2CBC4D25B}"/>
                  </a:ext>
                </a:extLst>
              </p14:cNvPr>
              <p14:cNvContentPartPr/>
              <p14:nvPr/>
            </p14:nvContentPartPr>
            <p14:xfrm>
              <a:off x="7036982" y="2526492"/>
              <a:ext cx="1132200" cy="934920"/>
            </p14:xfrm>
          </p:contentPart>
        </mc:Choice>
        <mc:Fallback xmlns="">
          <p:pic>
            <p:nvPicPr>
              <p:cNvPr id="32" name="Encre 31">
                <a:extLst>
                  <a:ext uri="{FF2B5EF4-FFF2-40B4-BE49-F238E27FC236}">
                    <a16:creationId xmlns:a16="http://schemas.microsoft.com/office/drawing/2014/main" id="{EB18EFA4-4B5A-444D-9C20-03C2CBC4D25B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7019342" y="2508492"/>
                <a:ext cx="1167840" cy="970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37" name="Encre 36">
                <a:extLst>
                  <a:ext uri="{FF2B5EF4-FFF2-40B4-BE49-F238E27FC236}">
                    <a16:creationId xmlns:a16="http://schemas.microsoft.com/office/drawing/2014/main" id="{8AB5EA0A-AEC8-485A-86DF-CBC9B3B24C2A}"/>
                  </a:ext>
                </a:extLst>
              </p14:cNvPr>
              <p14:cNvContentPartPr/>
              <p14:nvPr/>
            </p14:nvContentPartPr>
            <p14:xfrm>
              <a:off x="6502742" y="3557532"/>
              <a:ext cx="1800" cy="3600"/>
            </p14:xfrm>
          </p:contentPart>
        </mc:Choice>
        <mc:Fallback xmlns="">
          <p:pic>
            <p:nvPicPr>
              <p:cNvPr id="37" name="Encre 36">
                <a:extLst>
                  <a:ext uri="{FF2B5EF4-FFF2-40B4-BE49-F238E27FC236}">
                    <a16:creationId xmlns:a16="http://schemas.microsoft.com/office/drawing/2014/main" id="{8AB5EA0A-AEC8-485A-86DF-CBC9B3B24C2A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6485102" y="3539892"/>
                <a:ext cx="37440" cy="3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40" name="Encre 39">
                <a:extLst>
                  <a:ext uri="{FF2B5EF4-FFF2-40B4-BE49-F238E27FC236}">
                    <a16:creationId xmlns:a16="http://schemas.microsoft.com/office/drawing/2014/main" id="{5149A2F4-B0D8-4A13-970A-31A1E876A1A0}"/>
                  </a:ext>
                </a:extLst>
              </p14:cNvPr>
              <p14:cNvContentPartPr/>
              <p14:nvPr/>
            </p14:nvContentPartPr>
            <p14:xfrm>
              <a:off x="7551422" y="3299052"/>
              <a:ext cx="737280" cy="725400"/>
            </p14:xfrm>
          </p:contentPart>
        </mc:Choice>
        <mc:Fallback xmlns="">
          <p:pic>
            <p:nvPicPr>
              <p:cNvPr id="40" name="Encre 39">
                <a:extLst>
                  <a:ext uri="{FF2B5EF4-FFF2-40B4-BE49-F238E27FC236}">
                    <a16:creationId xmlns:a16="http://schemas.microsoft.com/office/drawing/2014/main" id="{5149A2F4-B0D8-4A13-970A-31A1E876A1A0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7533782" y="3281412"/>
                <a:ext cx="772920" cy="76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42" name="Encre 41">
                <a:extLst>
                  <a:ext uri="{FF2B5EF4-FFF2-40B4-BE49-F238E27FC236}">
                    <a16:creationId xmlns:a16="http://schemas.microsoft.com/office/drawing/2014/main" id="{675B6DAB-2CED-46F4-AB86-BACE34A5855B}"/>
                  </a:ext>
                </a:extLst>
              </p14:cNvPr>
              <p14:cNvContentPartPr/>
              <p14:nvPr/>
            </p14:nvContentPartPr>
            <p14:xfrm>
              <a:off x="6415982" y="3433692"/>
              <a:ext cx="980280" cy="613080"/>
            </p14:xfrm>
          </p:contentPart>
        </mc:Choice>
        <mc:Fallback xmlns="">
          <p:pic>
            <p:nvPicPr>
              <p:cNvPr id="42" name="Encre 41">
                <a:extLst>
                  <a:ext uri="{FF2B5EF4-FFF2-40B4-BE49-F238E27FC236}">
                    <a16:creationId xmlns:a16="http://schemas.microsoft.com/office/drawing/2014/main" id="{675B6DAB-2CED-46F4-AB86-BACE34A5855B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6397982" y="3415692"/>
                <a:ext cx="1015920" cy="648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433338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51E32F3-EE05-4251-99DF-473BFFB2D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01512"/>
          </a:xfrm>
        </p:spPr>
        <p:txBody>
          <a:bodyPr>
            <a:normAutofit fontScale="90000"/>
          </a:bodyPr>
          <a:lstStyle/>
          <a:p>
            <a:pPr algn="ctr"/>
            <a:r>
              <a:rPr lang="fr-CA" sz="4000" b="1" dirty="0">
                <a:solidFill>
                  <a:srgbClr val="C00000"/>
                </a:solidFill>
              </a:rPr>
              <a:t>Universal Product Code (UPC)</a:t>
            </a:r>
            <a:br>
              <a:rPr lang="fr-CA" sz="4000" dirty="0">
                <a:solidFill>
                  <a:srgbClr val="C00000"/>
                </a:solidFill>
              </a:rPr>
            </a:br>
            <a:r>
              <a:rPr lang="fr-CA" sz="4000" dirty="0">
                <a:solidFill>
                  <a:srgbClr val="C00000"/>
                </a:solidFill>
              </a:rPr>
              <a:t>Le code Bar contient: 30 bar (noire) =(S,M ,E) + 12 digits : </a:t>
            </a:r>
            <a:r>
              <a:rPr lang="fr-CA" sz="4000" dirty="0">
                <a:solidFill>
                  <a:srgbClr val="00B0F0"/>
                </a:solidFill>
              </a:rPr>
              <a:t>fiabilité</a:t>
            </a:r>
            <a:r>
              <a:rPr lang="fr-CA" sz="4000" dirty="0">
                <a:solidFill>
                  <a:srgbClr val="C00000"/>
                </a:solidFill>
              </a:rPr>
              <a:t>, </a:t>
            </a:r>
            <a:r>
              <a:rPr lang="fr-CA" sz="4000" dirty="0">
                <a:solidFill>
                  <a:srgbClr val="00B0F0"/>
                </a:solidFill>
              </a:rPr>
              <a:t>lu dans les deux sens</a:t>
            </a:r>
            <a:r>
              <a:rPr lang="fr-CA" sz="4000" dirty="0">
                <a:solidFill>
                  <a:srgbClr val="C00000"/>
                </a:solidFill>
              </a:rPr>
              <a:t>, </a:t>
            </a:r>
            <a:r>
              <a:rPr lang="fr-CA" sz="4000" dirty="0">
                <a:solidFill>
                  <a:srgbClr val="00B0F0"/>
                </a:solidFill>
              </a:rPr>
              <a:t>Lecture optique</a:t>
            </a:r>
            <a:br>
              <a:rPr lang="fr-CA" dirty="0"/>
            </a:br>
            <a:endParaRPr lang="fr-CA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EC96BF-7891-42DF-AD76-5E1DB06A74C6}"/>
              </a:ext>
            </a:extLst>
          </p:cNvPr>
          <p:cNvSpPr/>
          <p:nvPr/>
        </p:nvSpPr>
        <p:spPr>
          <a:xfrm>
            <a:off x="1105687" y="1761627"/>
            <a:ext cx="9521941" cy="4018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CA" sz="2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Quatre types (tailles) de bar,1 ,2 ,3, 4, ceci représente le nombre de ‘1’ ou ‘0’ consécutifs dans le codage d’un chiffre. Par exemple le code du 0 contient  trois 0 deux 1 un 0 et un 1 (parité impaire), ou trois 1 deux 0 un 1 et un 0 (parité pair)</a:t>
            </a:r>
          </a:p>
          <a:p>
            <a:r>
              <a:rPr lang="fr-CA" b="1" dirty="0"/>
              <a:t>Chiffre	     	parité impaire		Chiffre	     parité impaire			parité paire</a:t>
            </a:r>
            <a:endParaRPr lang="fr-CA" dirty="0"/>
          </a:p>
          <a:p>
            <a:r>
              <a:rPr lang="fr-CA" b="1" dirty="0"/>
              <a:t>0 = 3-2-1-1	0001101 			1110010</a:t>
            </a:r>
            <a:br>
              <a:rPr lang="fr-CA" b="1" dirty="0"/>
            </a:br>
            <a:r>
              <a:rPr lang="fr-CA" b="1" dirty="0"/>
              <a:t>parité paire</a:t>
            </a:r>
            <a:endParaRPr lang="fr-CA" dirty="0"/>
          </a:p>
          <a:p>
            <a:r>
              <a:rPr lang="fr-CA" b="1" dirty="0"/>
              <a:t>0 = 3-2-1-1	0001101 			1110010</a:t>
            </a:r>
            <a:br>
              <a:rPr lang="fr-CA" b="1" dirty="0"/>
            </a:br>
            <a:endParaRPr lang="fr-CA" sz="28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57532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AE833B-5DAF-4EFF-AD73-A1232EE4F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Codage BAR des chiffres décimal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2F85435-D569-4A06-8EC2-FFA803B23F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309004" y="1746819"/>
            <a:ext cx="9251205" cy="4430143"/>
          </a:xfrm>
        </p:spPr>
        <p:txBody>
          <a:bodyPr>
            <a:normAutofit/>
          </a:bodyPr>
          <a:lstStyle/>
          <a:p>
            <a:pPr marL="1828800" lvl="4" indent="0">
              <a:buNone/>
            </a:pPr>
            <a:r>
              <a:rPr lang="fr-CA" b="1" dirty="0"/>
              <a:t>	</a:t>
            </a:r>
          </a:p>
          <a:p>
            <a:pPr marL="1828800" lvl="4" indent="0">
              <a:buNone/>
            </a:pPr>
            <a:r>
              <a:rPr lang="fr-CA" b="1" dirty="0"/>
              <a:t>Chiffre	            parité impaire	           parité pair</a:t>
            </a:r>
          </a:p>
          <a:p>
            <a:pPr marL="1828800" lvl="4" indent="0">
              <a:buNone/>
            </a:pPr>
            <a:r>
              <a:rPr lang="fr-CA" sz="1800" b="1" dirty="0"/>
              <a:t>0 = 3-2-1-1	0001101 			1110010</a:t>
            </a:r>
            <a:br>
              <a:rPr lang="fr-CA" sz="1800" b="1" dirty="0"/>
            </a:br>
            <a:r>
              <a:rPr lang="fr-CA" sz="1800" b="1" dirty="0"/>
              <a:t>1 = 2-2-2-1	0011001			1100110</a:t>
            </a:r>
            <a:br>
              <a:rPr lang="fr-CA" sz="1800" b="1" dirty="0"/>
            </a:br>
            <a:r>
              <a:rPr lang="fr-CA" sz="1800" b="1" dirty="0"/>
              <a:t>2 = 2-1-2-2	0010011 			1101100</a:t>
            </a:r>
            <a:br>
              <a:rPr lang="fr-CA" sz="1800" b="1" dirty="0"/>
            </a:br>
            <a:r>
              <a:rPr lang="fr-CA" sz="1800" b="1" dirty="0"/>
              <a:t>3 = 1-4-1-1	0111101			1000010</a:t>
            </a:r>
            <a:br>
              <a:rPr lang="fr-CA" sz="1800" b="1" dirty="0"/>
            </a:br>
            <a:r>
              <a:rPr lang="fr-CA" sz="1800" b="1" dirty="0"/>
              <a:t>4 = 1-1-3-2	0100011 			1011100</a:t>
            </a:r>
            <a:br>
              <a:rPr lang="fr-CA" sz="1800" b="1" dirty="0"/>
            </a:br>
            <a:r>
              <a:rPr lang="fr-CA" sz="1800" b="1" dirty="0"/>
              <a:t>5 = 1-2-3-1	0110001 			1001110</a:t>
            </a:r>
            <a:br>
              <a:rPr lang="fr-CA" sz="1800" b="1" dirty="0"/>
            </a:br>
            <a:r>
              <a:rPr lang="fr-CA" sz="1800" b="1" dirty="0"/>
              <a:t>6 = 1-1-1-4	</a:t>
            </a:r>
            <a:r>
              <a:rPr lang="fr-CA" sz="1800" b="1" dirty="0">
                <a:highlight>
                  <a:srgbClr val="FFFF00"/>
                </a:highlight>
              </a:rPr>
              <a:t>0101111</a:t>
            </a:r>
            <a:r>
              <a:rPr lang="fr-CA" sz="1800" b="1" dirty="0"/>
              <a:t> 			1010000</a:t>
            </a:r>
            <a:br>
              <a:rPr lang="fr-CA" sz="1800" b="1" dirty="0"/>
            </a:br>
            <a:r>
              <a:rPr lang="fr-CA" sz="1800" b="1" dirty="0"/>
              <a:t>7 = 1-3-1-2	0111011 			1000100</a:t>
            </a:r>
            <a:br>
              <a:rPr lang="fr-CA" sz="1800" b="1" dirty="0"/>
            </a:br>
            <a:r>
              <a:rPr lang="fr-CA" sz="1800" b="1" dirty="0"/>
              <a:t>8 = 1-2-1-3	0110111 			1001000</a:t>
            </a:r>
            <a:br>
              <a:rPr lang="fr-CA" sz="1800" b="1" dirty="0"/>
            </a:br>
            <a:r>
              <a:rPr lang="fr-CA" sz="1800" b="1" dirty="0"/>
              <a:t>9 = 3-1-1-2	0001011 			1110100</a:t>
            </a:r>
            <a:endParaRPr lang="fr-CA" sz="1800" dirty="0"/>
          </a:p>
        </p:txBody>
      </p:sp>
      <p:pic>
        <p:nvPicPr>
          <p:cNvPr id="1030" name="Picture 6" descr="Barcode Png Picture - Code Barre Multicolore , Free Transparent Clipart -  ClipartKey">
            <a:extLst>
              <a:ext uri="{FF2B5EF4-FFF2-40B4-BE49-F238E27FC236}">
                <a16:creationId xmlns:a16="http://schemas.microsoft.com/office/drawing/2014/main" id="{EF7C0F85-8605-44AE-BF55-FCA7B0C436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557" y="2207171"/>
            <a:ext cx="4094699" cy="2729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58877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9E765E-4767-4FE5-B4F2-B985B1478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>
                <a:solidFill>
                  <a:srgbClr val="C00000"/>
                </a:solidFill>
              </a:rPr>
              <a:t>Parité paire: Le nombre total de 1 est pair</a:t>
            </a:r>
            <a:br>
              <a:rPr lang="fr-CA" dirty="0">
                <a:solidFill>
                  <a:srgbClr val="C00000"/>
                </a:solidFill>
              </a:rPr>
            </a:br>
            <a:r>
              <a:rPr lang="fr-CA" dirty="0">
                <a:solidFill>
                  <a:srgbClr val="C00000"/>
                </a:solidFill>
              </a:rPr>
              <a:t>Parité impaire: le nombre total de 1 est impair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DFF34F0-1E96-4B07-BC8D-48C9CCF825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Le bit de parité est utilisé pour détecter les erreurs de transmission simples càd un seul bit corrompu (erroné)</a:t>
            </a:r>
          </a:p>
          <a:p>
            <a:endParaRPr lang="fr-CA" dirty="0"/>
          </a:p>
        </p:txBody>
      </p:sp>
      <p:graphicFrame>
        <p:nvGraphicFramePr>
          <p:cNvPr id="6" name="Tableau 6">
            <a:extLst>
              <a:ext uri="{FF2B5EF4-FFF2-40B4-BE49-F238E27FC236}">
                <a16:creationId xmlns:a16="http://schemas.microsoft.com/office/drawing/2014/main" id="{95B4ACFA-8B62-4CCC-BECA-869272CFCD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7457788"/>
              </p:ext>
            </p:extLst>
          </p:nvPr>
        </p:nvGraphicFramePr>
        <p:xfrm>
          <a:off x="1735608" y="2839403"/>
          <a:ext cx="8127999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1065429746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941404109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9158295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Byte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Parité paire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Parité impaire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36826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00000000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191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11001010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83535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dirty="0"/>
                        <a:t>11001011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55142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dirty="0"/>
                        <a:t>11111111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21637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dirty="0"/>
                        <a:t>11001100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07707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dirty="0"/>
                        <a:t>11001010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77663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dirty="0"/>
                        <a:t>11011111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76017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dirty="0"/>
                        <a:t>11111010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62945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34438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11A279-777B-44D2-968E-54172CAE7F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CA" b="1" dirty="0">
                <a:solidFill>
                  <a:srgbClr val="C00000"/>
                </a:solidFill>
              </a:rPr>
              <a:t>Quick Response (QR)</a:t>
            </a:r>
            <a:endParaRPr lang="fr-CA" b="1" dirty="0">
              <a:solidFill>
                <a:srgbClr val="C00000"/>
              </a:solidFill>
            </a:endParaRPr>
          </a:p>
        </p:txBody>
      </p:sp>
      <p:pic>
        <p:nvPicPr>
          <p:cNvPr id="4" name="Picture 2" descr="Image 4-copie-5">
            <a:extLst>
              <a:ext uri="{FF2B5EF4-FFF2-40B4-BE49-F238E27FC236}">
                <a16:creationId xmlns:a16="http://schemas.microsoft.com/office/drawing/2014/main" id="{EA6F9EAE-D435-4567-AE0D-46C95C803395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451" y="2570434"/>
            <a:ext cx="6336508" cy="32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BF8BCF4-BBF5-4AD9-81C7-E14789F55C7E}"/>
              </a:ext>
            </a:extLst>
          </p:cNvPr>
          <p:cNvSpPr/>
          <p:nvPr/>
        </p:nvSpPr>
        <p:spPr>
          <a:xfrm>
            <a:off x="1219826" y="1690688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fr-C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QR inventé au Japon en 1994, </a:t>
            </a:r>
            <a:r>
              <a:rPr lang="fr-CA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Denso</a:t>
            </a:r>
            <a:r>
              <a:rPr lang="fr-C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CA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Wave</a:t>
            </a:r>
            <a:r>
              <a:rPr lang="fr-C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brevetée mais mise à l’usage du public.</a:t>
            </a:r>
          </a:p>
          <a:p>
            <a:pPr algn="ctr"/>
            <a:r>
              <a:rPr lang="fr-C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EAN : </a:t>
            </a:r>
            <a:r>
              <a:rPr lang="fr-CA" sz="1400" b="1" dirty="0">
                <a:latin typeface="Arial" panose="020B0604020202020204" pitchFamily="34" charset="0"/>
                <a:ea typeface="Times New Roman" panose="02020603050405020304" pitchFamily="18" charset="0"/>
              </a:rPr>
              <a:t>(</a:t>
            </a:r>
            <a:r>
              <a:rPr lang="fr-CA" sz="1400" b="1" i="1" dirty="0" err="1">
                <a:latin typeface="Arial" panose="020B0604020202020204" pitchFamily="34" charset="0"/>
                <a:ea typeface="Times New Roman" panose="02020603050405020304" pitchFamily="18" charset="0"/>
              </a:rPr>
              <a:t>European</a:t>
            </a:r>
            <a:r>
              <a:rPr lang="fr-CA" sz="1400" b="1" i="1" dirty="0">
                <a:latin typeface="Arial" panose="020B0604020202020204" pitchFamily="34" charset="0"/>
                <a:ea typeface="Times New Roman" panose="02020603050405020304" pitchFamily="18" charset="0"/>
              </a:rPr>
              <a:t> Article </a:t>
            </a:r>
            <a:r>
              <a:rPr lang="fr-CA" sz="1400" b="1" i="1" dirty="0" err="1">
                <a:latin typeface="Arial" panose="020B0604020202020204" pitchFamily="34" charset="0"/>
                <a:ea typeface="Times New Roman" panose="02020603050405020304" pitchFamily="18" charset="0"/>
              </a:rPr>
              <a:t>Numbering</a:t>
            </a:r>
            <a:r>
              <a:rPr lang="fr-CA" sz="1400" b="1" dirty="0">
                <a:latin typeface="Arial" panose="020B0604020202020204" pitchFamily="34" charset="0"/>
                <a:ea typeface="Times New Roman" panose="02020603050405020304" pitchFamily="18" charset="0"/>
              </a:rPr>
              <a:t>)</a:t>
            </a:r>
            <a:endParaRPr lang="fr-CA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7984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E60787-A560-4193-B4B5-C4792192B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796" y="62016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fr-CA" sz="36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fr-CA" sz="3600" dirty="0">
                <a:solidFill>
                  <a:srgbClr val="C00000"/>
                </a:solidFill>
              </a:rPr>
              <a:t>merican </a:t>
            </a:r>
            <a:r>
              <a:rPr lang="fr-CA" sz="3600" dirty="0">
                <a:solidFill>
                  <a:schemeClr val="accent1">
                    <a:lumMod val="75000"/>
                  </a:schemeClr>
                </a:solidFill>
              </a:rPr>
              <a:t>s</a:t>
            </a:r>
            <a:r>
              <a:rPr lang="fr-CA" sz="3600" dirty="0">
                <a:solidFill>
                  <a:srgbClr val="C00000"/>
                </a:solidFill>
              </a:rPr>
              <a:t>tandard </a:t>
            </a:r>
            <a:r>
              <a:rPr lang="fr-CA" sz="3600" dirty="0">
                <a:solidFill>
                  <a:schemeClr val="accent1">
                    <a:lumMod val="75000"/>
                  </a:schemeClr>
                </a:solidFill>
              </a:rPr>
              <a:t>c</a:t>
            </a:r>
            <a:r>
              <a:rPr lang="fr-CA" sz="3600" dirty="0">
                <a:solidFill>
                  <a:srgbClr val="C00000"/>
                </a:solidFill>
              </a:rPr>
              <a:t>ode for </a:t>
            </a:r>
            <a:r>
              <a:rPr lang="fr-CA" sz="3600" dirty="0">
                <a:solidFill>
                  <a:schemeClr val="accent1">
                    <a:lumMod val="75000"/>
                  </a:schemeClr>
                </a:solidFill>
              </a:rPr>
              <a:t>i</a:t>
            </a:r>
            <a:r>
              <a:rPr lang="fr-CA" sz="3600" dirty="0">
                <a:solidFill>
                  <a:srgbClr val="C00000"/>
                </a:solidFill>
              </a:rPr>
              <a:t>nformation </a:t>
            </a:r>
            <a:r>
              <a:rPr lang="fr-CA" sz="3600" dirty="0">
                <a:solidFill>
                  <a:schemeClr val="accent1">
                    <a:lumMod val="75000"/>
                  </a:schemeClr>
                </a:solidFill>
              </a:rPr>
              <a:t>i</a:t>
            </a:r>
            <a:r>
              <a:rPr lang="fr-CA" sz="3600" dirty="0">
                <a:solidFill>
                  <a:srgbClr val="C00000"/>
                </a:solidFill>
              </a:rPr>
              <a:t>nterchange (Ascii)</a:t>
            </a:r>
            <a:br>
              <a:rPr lang="fr-CA" sz="3600" dirty="0">
                <a:solidFill>
                  <a:srgbClr val="C00000"/>
                </a:solidFill>
              </a:rPr>
            </a:br>
            <a:endParaRPr lang="fr-CA" sz="3600" dirty="0">
              <a:solidFill>
                <a:srgbClr val="C00000"/>
              </a:solidFill>
            </a:endParaRPr>
          </a:p>
        </p:txBody>
      </p:sp>
      <p:pic>
        <p:nvPicPr>
          <p:cNvPr id="4" name="Espace réservé du contenu 3" descr="Une image contenant table&#10;&#10;Description générée automatiquement">
            <a:extLst>
              <a:ext uri="{FF2B5EF4-FFF2-40B4-BE49-F238E27FC236}">
                <a16:creationId xmlns:a16="http://schemas.microsoft.com/office/drawing/2014/main" id="{459000AE-BF4C-4B33-81A5-16624AC2F2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050" y="1326486"/>
            <a:ext cx="8086531" cy="542787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Encre 4">
                <a:extLst>
                  <a:ext uri="{FF2B5EF4-FFF2-40B4-BE49-F238E27FC236}">
                    <a16:creationId xmlns:a16="http://schemas.microsoft.com/office/drawing/2014/main" id="{9EC8DD0C-F930-4347-92D5-466247F4EDF8}"/>
                  </a:ext>
                </a:extLst>
              </p14:cNvPr>
              <p14:cNvContentPartPr/>
              <p14:nvPr/>
            </p14:nvContentPartPr>
            <p14:xfrm>
              <a:off x="6421774" y="2023513"/>
              <a:ext cx="534600" cy="28440"/>
            </p14:xfrm>
          </p:contentPart>
        </mc:Choice>
        <mc:Fallback xmlns="">
          <p:pic>
            <p:nvPicPr>
              <p:cNvPr id="5" name="Encre 4">
                <a:extLst>
                  <a:ext uri="{FF2B5EF4-FFF2-40B4-BE49-F238E27FC236}">
                    <a16:creationId xmlns:a16="http://schemas.microsoft.com/office/drawing/2014/main" id="{9EC8DD0C-F930-4347-92D5-466247F4EDF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67774" y="1915513"/>
                <a:ext cx="642240" cy="24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Encre 6">
                <a:extLst>
                  <a:ext uri="{FF2B5EF4-FFF2-40B4-BE49-F238E27FC236}">
                    <a16:creationId xmlns:a16="http://schemas.microsoft.com/office/drawing/2014/main" id="{C4467B66-EE51-4847-8813-877AFAF489D1}"/>
                  </a:ext>
                </a:extLst>
              </p14:cNvPr>
              <p14:cNvContentPartPr/>
              <p14:nvPr/>
            </p14:nvContentPartPr>
            <p14:xfrm>
              <a:off x="6380734" y="1965193"/>
              <a:ext cx="587880" cy="57600"/>
            </p14:xfrm>
          </p:contentPart>
        </mc:Choice>
        <mc:Fallback xmlns="">
          <p:pic>
            <p:nvPicPr>
              <p:cNvPr id="7" name="Encre 6">
                <a:extLst>
                  <a:ext uri="{FF2B5EF4-FFF2-40B4-BE49-F238E27FC236}">
                    <a16:creationId xmlns:a16="http://schemas.microsoft.com/office/drawing/2014/main" id="{C4467B66-EE51-4847-8813-877AFAF489D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326734" y="1857193"/>
                <a:ext cx="695520" cy="27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8" name="Encre 7">
                <a:extLst>
                  <a:ext uri="{FF2B5EF4-FFF2-40B4-BE49-F238E27FC236}">
                    <a16:creationId xmlns:a16="http://schemas.microsoft.com/office/drawing/2014/main" id="{CFBB5EFD-F8D2-4388-9B6F-F119F1376B1C}"/>
                  </a:ext>
                </a:extLst>
              </p14:cNvPr>
              <p14:cNvContentPartPr/>
              <p14:nvPr/>
            </p14:nvContentPartPr>
            <p14:xfrm>
              <a:off x="3089614" y="3312673"/>
              <a:ext cx="291600" cy="46080"/>
            </p14:xfrm>
          </p:contentPart>
        </mc:Choice>
        <mc:Fallback xmlns="">
          <p:pic>
            <p:nvPicPr>
              <p:cNvPr id="8" name="Encre 7">
                <a:extLst>
                  <a:ext uri="{FF2B5EF4-FFF2-40B4-BE49-F238E27FC236}">
                    <a16:creationId xmlns:a16="http://schemas.microsoft.com/office/drawing/2014/main" id="{CFBB5EFD-F8D2-4388-9B6F-F119F1376B1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035614" y="3204673"/>
                <a:ext cx="399240" cy="261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9" name="Encre 8">
                <a:extLst>
                  <a:ext uri="{FF2B5EF4-FFF2-40B4-BE49-F238E27FC236}">
                    <a16:creationId xmlns:a16="http://schemas.microsoft.com/office/drawing/2014/main" id="{E8EC1ECB-CE20-49E7-8695-CE38620D4064}"/>
                  </a:ext>
                </a:extLst>
              </p14:cNvPr>
              <p14:cNvContentPartPr/>
              <p14:nvPr/>
            </p14:nvContentPartPr>
            <p14:xfrm>
              <a:off x="3034534" y="3774913"/>
              <a:ext cx="352080" cy="72360"/>
            </p14:xfrm>
          </p:contentPart>
        </mc:Choice>
        <mc:Fallback xmlns="">
          <p:pic>
            <p:nvPicPr>
              <p:cNvPr id="9" name="Encre 8">
                <a:extLst>
                  <a:ext uri="{FF2B5EF4-FFF2-40B4-BE49-F238E27FC236}">
                    <a16:creationId xmlns:a16="http://schemas.microsoft.com/office/drawing/2014/main" id="{E8EC1ECB-CE20-49E7-8695-CE38620D4064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980894" y="3666913"/>
                <a:ext cx="459720" cy="28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0" name="Encre 9">
                <a:extLst>
                  <a:ext uri="{FF2B5EF4-FFF2-40B4-BE49-F238E27FC236}">
                    <a16:creationId xmlns:a16="http://schemas.microsoft.com/office/drawing/2014/main" id="{B327132E-BFFF-43A8-BD71-24558F6CC825}"/>
                  </a:ext>
                </a:extLst>
              </p14:cNvPr>
              <p14:cNvContentPartPr/>
              <p14:nvPr/>
            </p14:nvContentPartPr>
            <p14:xfrm>
              <a:off x="2735014" y="3794353"/>
              <a:ext cx="276120" cy="33840"/>
            </p14:xfrm>
          </p:contentPart>
        </mc:Choice>
        <mc:Fallback xmlns="">
          <p:pic>
            <p:nvPicPr>
              <p:cNvPr id="10" name="Encre 9">
                <a:extLst>
                  <a:ext uri="{FF2B5EF4-FFF2-40B4-BE49-F238E27FC236}">
                    <a16:creationId xmlns:a16="http://schemas.microsoft.com/office/drawing/2014/main" id="{B327132E-BFFF-43A8-BD71-24558F6CC825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681014" y="3686353"/>
                <a:ext cx="383760" cy="249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1" name="Encre 10">
                <a:extLst>
                  <a:ext uri="{FF2B5EF4-FFF2-40B4-BE49-F238E27FC236}">
                    <a16:creationId xmlns:a16="http://schemas.microsoft.com/office/drawing/2014/main" id="{5776CDCF-4EE2-4D55-9FF7-140A58B16CB0}"/>
                  </a:ext>
                </a:extLst>
              </p14:cNvPr>
              <p14:cNvContentPartPr/>
              <p14:nvPr/>
            </p14:nvContentPartPr>
            <p14:xfrm>
              <a:off x="2807014" y="3306913"/>
              <a:ext cx="287280" cy="53280"/>
            </p14:xfrm>
          </p:contentPart>
        </mc:Choice>
        <mc:Fallback xmlns="">
          <p:pic>
            <p:nvPicPr>
              <p:cNvPr id="11" name="Encre 10">
                <a:extLst>
                  <a:ext uri="{FF2B5EF4-FFF2-40B4-BE49-F238E27FC236}">
                    <a16:creationId xmlns:a16="http://schemas.microsoft.com/office/drawing/2014/main" id="{5776CDCF-4EE2-4D55-9FF7-140A58B16CB0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753014" y="3199273"/>
                <a:ext cx="394920" cy="268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2" name="Encre 11">
                <a:extLst>
                  <a:ext uri="{FF2B5EF4-FFF2-40B4-BE49-F238E27FC236}">
                    <a16:creationId xmlns:a16="http://schemas.microsoft.com/office/drawing/2014/main" id="{7543FE2F-AC75-480B-9632-362766D21AAD}"/>
                  </a:ext>
                </a:extLst>
              </p14:cNvPr>
              <p14:cNvContentPartPr/>
              <p14:nvPr/>
            </p14:nvContentPartPr>
            <p14:xfrm>
              <a:off x="4336380" y="4275789"/>
              <a:ext cx="234000" cy="50400"/>
            </p14:xfrm>
          </p:contentPart>
        </mc:Choice>
        <mc:Fallback xmlns="">
          <p:pic>
            <p:nvPicPr>
              <p:cNvPr id="12" name="Encre 11">
                <a:extLst>
                  <a:ext uri="{FF2B5EF4-FFF2-40B4-BE49-F238E27FC236}">
                    <a16:creationId xmlns:a16="http://schemas.microsoft.com/office/drawing/2014/main" id="{7543FE2F-AC75-480B-9632-362766D21AAD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282740" y="4167789"/>
                <a:ext cx="341640" cy="26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3" name="Encre 12">
                <a:extLst>
                  <a:ext uri="{FF2B5EF4-FFF2-40B4-BE49-F238E27FC236}">
                    <a16:creationId xmlns:a16="http://schemas.microsoft.com/office/drawing/2014/main" id="{CACA8AE6-4E58-4FB8-A2DA-02F755E85C07}"/>
                  </a:ext>
                </a:extLst>
              </p14:cNvPr>
              <p14:cNvContentPartPr/>
              <p14:nvPr/>
            </p14:nvContentPartPr>
            <p14:xfrm>
              <a:off x="4643820" y="4318989"/>
              <a:ext cx="11160" cy="1440"/>
            </p14:xfrm>
          </p:contentPart>
        </mc:Choice>
        <mc:Fallback xmlns="">
          <p:pic>
            <p:nvPicPr>
              <p:cNvPr id="13" name="Encre 12">
                <a:extLst>
                  <a:ext uri="{FF2B5EF4-FFF2-40B4-BE49-F238E27FC236}">
                    <a16:creationId xmlns:a16="http://schemas.microsoft.com/office/drawing/2014/main" id="{CACA8AE6-4E58-4FB8-A2DA-02F755E85C07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4590180" y="4210989"/>
                <a:ext cx="118800" cy="21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4" name="Encre 13">
                <a:extLst>
                  <a:ext uri="{FF2B5EF4-FFF2-40B4-BE49-F238E27FC236}">
                    <a16:creationId xmlns:a16="http://schemas.microsoft.com/office/drawing/2014/main" id="{22FEBC9E-479F-45FD-B071-B07CB9B7A2B0}"/>
                  </a:ext>
                </a:extLst>
              </p14:cNvPr>
              <p14:cNvContentPartPr/>
              <p14:nvPr/>
            </p14:nvContentPartPr>
            <p14:xfrm>
              <a:off x="4790340" y="4304949"/>
              <a:ext cx="43200" cy="9000"/>
            </p14:xfrm>
          </p:contentPart>
        </mc:Choice>
        <mc:Fallback xmlns="">
          <p:pic>
            <p:nvPicPr>
              <p:cNvPr id="14" name="Encre 13">
                <a:extLst>
                  <a:ext uri="{FF2B5EF4-FFF2-40B4-BE49-F238E27FC236}">
                    <a16:creationId xmlns:a16="http://schemas.microsoft.com/office/drawing/2014/main" id="{22FEBC9E-479F-45FD-B071-B07CB9B7A2B0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4736700" y="4197309"/>
                <a:ext cx="150840" cy="22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5" name="Encre 14">
                <a:extLst>
                  <a:ext uri="{FF2B5EF4-FFF2-40B4-BE49-F238E27FC236}">
                    <a16:creationId xmlns:a16="http://schemas.microsoft.com/office/drawing/2014/main" id="{8B536E84-6C8C-40A7-9034-0D65F0930342}"/>
                  </a:ext>
                </a:extLst>
              </p14:cNvPr>
              <p14:cNvContentPartPr/>
              <p14:nvPr/>
            </p14:nvContentPartPr>
            <p14:xfrm>
              <a:off x="4451580" y="4313949"/>
              <a:ext cx="387720" cy="37440"/>
            </p14:xfrm>
          </p:contentPart>
        </mc:Choice>
        <mc:Fallback xmlns="">
          <p:pic>
            <p:nvPicPr>
              <p:cNvPr id="15" name="Encre 14">
                <a:extLst>
                  <a:ext uri="{FF2B5EF4-FFF2-40B4-BE49-F238E27FC236}">
                    <a16:creationId xmlns:a16="http://schemas.microsoft.com/office/drawing/2014/main" id="{8B536E84-6C8C-40A7-9034-0D65F0930342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397580" y="4205949"/>
                <a:ext cx="495360" cy="253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1788383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1277</TotalTime>
  <Words>1208</Words>
  <Application>Microsoft Macintosh PowerPoint</Application>
  <PresentationFormat>Widescreen</PresentationFormat>
  <Paragraphs>642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Thème Office</vt:lpstr>
      <vt:lpstr>Codage de Gray ou réfléchi effet miroir  (Certaines images viennent du web)</vt:lpstr>
      <vt:lpstr>Codage de Gray ou réfléchi ou exclusive</vt:lpstr>
      <vt:lpstr>Codage de Gray (suite)</vt:lpstr>
      <vt:lpstr>Codage de Gray ou réfléchi (suite) conversion binaire à Gray et inversement</vt:lpstr>
      <vt:lpstr>Universal Product Code (UPC) Le code Bar contient: 30 bar (noire) =(S,M ,E) + 12 digits : fiabilité, lu dans les deux sens, Lecture optique </vt:lpstr>
      <vt:lpstr>Codage BAR des chiffres décimal</vt:lpstr>
      <vt:lpstr>Parité paire: Le nombre total de 1 est pair Parité impaire: le nombre total de 1 est impair</vt:lpstr>
      <vt:lpstr>Quick Response (QR)</vt:lpstr>
      <vt:lpstr>American standard code for information interchange (Ascii) </vt:lpstr>
      <vt:lpstr>Extended Binary Coded Decimal Interchange Code(EBCDIC) IBM, 4 premier bit la zone, les dernies le ‘digit’</vt:lpstr>
      <vt:lpstr>Codage des signaux </vt:lpstr>
      <vt:lpstr>Codage des signaux </vt:lpstr>
      <vt:lpstr>Forme de signaux réels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Système numérique</dc:title>
  <dc:creator>Jalal Almhana</dc:creator>
  <cp:lastModifiedBy>Jalal Almhana</cp:lastModifiedBy>
  <cp:revision>132</cp:revision>
  <dcterms:created xsi:type="dcterms:W3CDTF">2020-09-15T14:32:45Z</dcterms:created>
  <dcterms:modified xsi:type="dcterms:W3CDTF">2020-10-09T13:57:58Z</dcterms:modified>
</cp:coreProperties>
</file>